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82" r:id="rId2"/>
    <p:sldId id="283" r:id="rId3"/>
    <p:sldId id="288" r:id="rId4"/>
    <p:sldId id="287" r:id="rId5"/>
    <p:sldId id="286" r:id="rId6"/>
    <p:sldId id="289" r:id="rId7"/>
    <p:sldId id="306" r:id="rId8"/>
    <p:sldId id="307" r:id="rId9"/>
    <p:sldId id="309" r:id="rId10"/>
    <p:sldId id="310" r:id="rId11"/>
    <p:sldId id="293" r:id="rId12"/>
    <p:sldId id="313" r:id="rId13"/>
    <p:sldId id="314" r:id="rId14"/>
    <p:sldId id="315" r:id="rId15"/>
    <p:sldId id="318" r:id="rId16"/>
    <p:sldId id="316" r:id="rId17"/>
    <p:sldId id="317" r:id="rId18"/>
    <p:sldId id="300" r:id="rId19"/>
    <p:sldId id="301" r:id="rId20"/>
    <p:sldId id="30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4F5"/>
    <a:srgbClr val="003399"/>
    <a:srgbClr val="3399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105" d="100"/>
          <a:sy n="105" d="100"/>
        </p:scale>
        <p:origin x="144" y="3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ghyeong Kang" userId="0f4f1fd5818de615" providerId="LiveId" clId="{92965F53-AB7D-4D50-911D-22E20CDDD4BE}"/>
    <pc:docChg chg="undo custSel addSld delSld modSld sldOrd modMainMaster">
      <pc:chgData name="Donghyeong Kang" userId="0f4f1fd5818de615" providerId="LiveId" clId="{92965F53-AB7D-4D50-911D-22E20CDDD4BE}" dt="2024-01-12T02:49:59.858" v="1269" actId="12788"/>
      <pc:docMkLst>
        <pc:docMk/>
      </pc:docMkLst>
      <pc:sldChg chg="addSp modSp mod setBg">
        <pc:chgData name="Donghyeong Kang" userId="0f4f1fd5818de615" providerId="LiveId" clId="{92965F53-AB7D-4D50-911D-22E20CDDD4BE}" dt="2024-01-12T02:26:43.785" v="904"/>
        <pc:sldMkLst>
          <pc:docMk/>
          <pc:sldMk cId="2739048567" sldId="256"/>
        </pc:sldMkLst>
        <pc:spChg chg="add mod">
          <ac:chgData name="Donghyeong Kang" userId="0f4f1fd5818de615" providerId="LiveId" clId="{92965F53-AB7D-4D50-911D-22E20CDDD4BE}" dt="2024-01-12T01:35:26.129" v="271" actId="1076"/>
          <ac:spMkLst>
            <pc:docMk/>
            <pc:sldMk cId="2739048567" sldId="256"/>
            <ac:spMk id="2" creationId="{664BCB51-7F93-A779-7E3F-137D0B7ACDF0}"/>
          </ac:spMkLst>
        </pc:spChg>
        <pc:spChg chg="mod">
          <ac:chgData name="Donghyeong Kang" userId="0f4f1fd5818de615" providerId="LiveId" clId="{92965F53-AB7D-4D50-911D-22E20CDDD4BE}" dt="2024-01-12T01:47:12.035" v="500" actId="1076"/>
          <ac:spMkLst>
            <pc:docMk/>
            <pc:sldMk cId="2739048567" sldId="256"/>
            <ac:spMk id="8" creationId="{FBB4FEB2-C176-427C-0D7A-8F10F4DF0815}"/>
          </ac:spMkLst>
        </pc:spChg>
      </pc:sldChg>
      <pc:sldChg chg="addSp delSp modSp new mod setBg">
        <pc:chgData name="Donghyeong Kang" userId="0f4f1fd5818de615" providerId="LiveId" clId="{92965F53-AB7D-4D50-911D-22E20CDDD4BE}" dt="2024-01-12T02:39:27.036" v="1098" actId="1076"/>
        <pc:sldMkLst>
          <pc:docMk/>
          <pc:sldMk cId="1385507689" sldId="257"/>
        </pc:sldMkLst>
        <pc:spChg chg="add mod">
          <ac:chgData name="Donghyeong Kang" userId="0f4f1fd5818de615" providerId="LiveId" clId="{92965F53-AB7D-4D50-911D-22E20CDDD4BE}" dt="2024-01-12T02:39:27.036" v="1098" actId="1076"/>
          <ac:spMkLst>
            <pc:docMk/>
            <pc:sldMk cId="1385507689" sldId="257"/>
            <ac:spMk id="2" creationId="{0C76CACF-8486-9F17-E402-9289BC42CD9C}"/>
          </ac:spMkLst>
        </pc:spChg>
        <pc:spChg chg="add mod">
          <ac:chgData name="Donghyeong Kang" userId="0f4f1fd5818de615" providerId="LiveId" clId="{92965F53-AB7D-4D50-911D-22E20CDDD4BE}" dt="2024-01-12T02:38:42.174" v="1093" actId="1076"/>
          <ac:spMkLst>
            <pc:docMk/>
            <pc:sldMk cId="1385507689" sldId="257"/>
            <ac:spMk id="3" creationId="{98B74868-8433-5D97-5028-B650FB54A9E6}"/>
          </ac:spMkLst>
        </pc:spChg>
        <pc:spChg chg="add del mod">
          <ac:chgData name="Donghyeong Kang" userId="0f4f1fd5818de615" providerId="LiveId" clId="{92965F53-AB7D-4D50-911D-22E20CDDD4BE}" dt="2024-01-12T02:38:47.526" v="1094" actId="1076"/>
          <ac:spMkLst>
            <pc:docMk/>
            <pc:sldMk cId="1385507689" sldId="257"/>
            <ac:spMk id="4" creationId="{0ABB45BB-AE32-C790-15D9-067FC7911310}"/>
          </ac:spMkLst>
        </pc:spChg>
        <pc:spChg chg="add mod">
          <ac:chgData name="Donghyeong Kang" userId="0f4f1fd5818de615" providerId="LiveId" clId="{92965F53-AB7D-4D50-911D-22E20CDDD4BE}" dt="2024-01-12T02:38:53.191" v="1095" actId="1076"/>
          <ac:spMkLst>
            <pc:docMk/>
            <pc:sldMk cId="1385507689" sldId="257"/>
            <ac:spMk id="5" creationId="{F4609577-5CEC-1614-A594-46815786E8CA}"/>
          </ac:spMkLst>
        </pc:spChg>
        <pc:spChg chg="add mod">
          <ac:chgData name="Donghyeong Kang" userId="0f4f1fd5818de615" providerId="LiveId" clId="{92965F53-AB7D-4D50-911D-22E20CDDD4BE}" dt="2024-01-12T02:38:56.039" v="1096" actId="1076"/>
          <ac:spMkLst>
            <pc:docMk/>
            <pc:sldMk cId="1385507689" sldId="257"/>
            <ac:spMk id="6" creationId="{72891D30-0EBD-002F-1890-66FBAFDC1AEF}"/>
          </ac:spMkLst>
        </pc:spChg>
        <pc:spChg chg="add mod">
          <ac:chgData name="Donghyeong Kang" userId="0f4f1fd5818de615" providerId="LiveId" clId="{92965F53-AB7D-4D50-911D-22E20CDDD4BE}" dt="2024-01-12T01:40:10.040" v="297"/>
          <ac:spMkLst>
            <pc:docMk/>
            <pc:sldMk cId="1385507689" sldId="257"/>
            <ac:spMk id="7" creationId="{E1C19511-0E09-6006-B4E6-C2E668E246DF}"/>
          </ac:spMkLst>
        </pc:spChg>
        <pc:spChg chg="add mod">
          <ac:chgData name="Donghyeong Kang" userId="0f4f1fd5818de615" providerId="LiveId" clId="{92965F53-AB7D-4D50-911D-22E20CDDD4BE}" dt="2024-01-12T02:39:02.639" v="1097" actId="1076"/>
          <ac:spMkLst>
            <pc:docMk/>
            <pc:sldMk cId="1385507689" sldId="257"/>
            <ac:spMk id="8" creationId="{B3210F26-6892-F67D-13B3-F644E62B74C5}"/>
          </ac:spMkLst>
        </pc:spChg>
        <pc:spChg chg="add mod">
          <ac:chgData name="Donghyeong Kang" userId="0f4f1fd5818de615" providerId="LiveId" clId="{92965F53-AB7D-4D50-911D-22E20CDDD4BE}" dt="2024-01-12T01:44:35.418" v="437" actId="2711"/>
          <ac:spMkLst>
            <pc:docMk/>
            <pc:sldMk cId="1385507689" sldId="257"/>
            <ac:spMk id="9" creationId="{319E91B9-61D1-A0F1-1416-7BF596B5D7BF}"/>
          </ac:spMkLst>
        </pc:spChg>
        <pc:spChg chg="add del mod">
          <ac:chgData name="Donghyeong Kang" userId="0f4f1fd5818de615" providerId="LiveId" clId="{92965F53-AB7D-4D50-911D-22E20CDDD4BE}" dt="2024-01-12T01:45:06.457" v="472" actId="478"/>
          <ac:spMkLst>
            <pc:docMk/>
            <pc:sldMk cId="1385507689" sldId="257"/>
            <ac:spMk id="10" creationId="{FF845C82-0840-055B-6534-13EBC55690C8}"/>
          </ac:spMkLst>
        </pc:spChg>
        <pc:spChg chg="add del mod">
          <ac:chgData name="Donghyeong Kang" userId="0f4f1fd5818de615" providerId="LiveId" clId="{92965F53-AB7D-4D50-911D-22E20CDDD4BE}" dt="2024-01-12T01:45:28.984" v="483" actId="478"/>
          <ac:spMkLst>
            <pc:docMk/>
            <pc:sldMk cId="1385507689" sldId="257"/>
            <ac:spMk id="11" creationId="{8D735F87-781E-F68A-46FA-DD3135BC99A3}"/>
          </ac:spMkLst>
        </pc:spChg>
      </pc:sldChg>
      <pc:sldChg chg="addSp delSp modSp new mod setBg">
        <pc:chgData name="Donghyeong Kang" userId="0f4f1fd5818de615" providerId="LiveId" clId="{92965F53-AB7D-4D50-911D-22E20CDDD4BE}" dt="2024-01-12T02:26:43.785" v="904"/>
        <pc:sldMkLst>
          <pc:docMk/>
          <pc:sldMk cId="2211499999" sldId="258"/>
        </pc:sldMkLst>
        <pc:spChg chg="add mod">
          <ac:chgData name="Donghyeong Kang" userId="0f4f1fd5818de615" providerId="LiveId" clId="{92965F53-AB7D-4D50-911D-22E20CDDD4BE}" dt="2024-01-12T02:00:18.023" v="560" actId="113"/>
          <ac:spMkLst>
            <pc:docMk/>
            <pc:sldMk cId="2211499999" sldId="258"/>
            <ac:spMk id="2" creationId="{33A847E8-7BD0-64C7-E68B-49FF34F70AC7}"/>
          </ac:spMkLst>
        </pc:spChg>
        <pc:spChg chg="add mod">
          <ac:chgData name="Donghyeong Kang" userId="0f4f1fd5818de615" providerId="LiveId" clId="{92965F53-AB7D-4D50-911D-22E20CDDD4BE}" dt="2024-01-12T02:00:50.672" v="564" actId="255"/>
          <ac:spMkLst>
            <pc:docMk/>
            <pc:sldMk cId="2211499999" sldId="258"/>
            <ac:spMk id="3" creationId="{1C4335AE-FDC5-5415-C4B7-E1B9E33DE013}"/>
          </ac:spMkLst>
        </pc:spChg>
        <pc:spChg chg="add del mod topLvl">
          <ac:chgData name="Donghyeong Kang" userId="0f4f1fd5818de615" providerId="LiveId" clId="{92965F53-AB7D-4D50-911D-22E20CDDD4BE}" dt="2024-01-12T02:02:17.084" v="579" actId="478"/>
          <ac:spMkLst>
            <pc:docMk/>
            <pc:sldMk cId="2211499999" sldId="258"/>
            <ac:spMk id="4" creationId="{27D10407-572F-251B-7827-A599CC55251C}"/>
          </ac:spMkLst>
        </pc:spChg>
        <pc:spChg chg="add del mod topLvl">
          <ac:chgData name="Donghyeong Kang" userId="0f4f1fd5818de615" providerId="LiveId" clId="{92965F53-AB7D-4D50-911D-22E20CDDD4BE}" dt="2024-01-12T02:02:27.064" v="583" actId="478"/>
          <ac:spMkLst>
            <pc:docMk/>
            <pc:sldMk cId="2211499999" sldId="258"/>
            <ac:spMk id="5" creationId="{607E6DE6-DAA5-48B6-DD0C-C74E87C52CB1}"/>
          </ac:spMkLst>
        </pc:spChg>
        <pc:spChg chg="add mod">
          <ac:chgData name="Donghyeong Kang" userId="0f4f1fd5818de615" providerId="LiveId" clId="{92965F53-AB7D-4D50-911D-22E20CDDD4BE}" dt="2024-01-12T02:12:56.411" v="696" actId="14100"/>
          <ac:spMkLst>
            <pc:docMk/>
            <pc:sldMk cId="2211499999" sldId="258"/>
            <ac:spMk id="7" creationId="{E8B0A2BC-9CB9-B0D0-E873-A32350146B50}"/>
          </ac:spMkLst>
        </pc:spChg>
        <pc:spChg chg="add del mod">
          <ac:chgData name="Donghyeong Kang" userId="0f4f1fd5818de615" providerId="LiveId" clId="{92965F53-AB7D-4D50-911D-22E20CDDD4BE}" dt="2024-01-12T02:02:15.512" v="578" actId="478"/>
          <ac:spMkLst>
            <pc:docMk/>
            <pc:sldMk cId="2211499999" sldId="258"/>
            <ac:spMk id="8" creationId="{635E21E2-A56D-0B3B-5C28-E30466D67D50}"/>
          </ac:spMkLst>
        </pc:spChg>
        <pc:spChg chg="add mod">
          <ac:chgData name="Donghyeong Kang" userId="0f4f1fd5818de615" providerId="LiveId" clId="{92965F53-AB7D-4D50-911D-22E20CDDD4BE}" dt="2024-01-12T02:13:20.381" v="704" actId="1076"/>
          <ac:spMkLst>
            <pc:docMk/>
            <pc:sldMk cId="2211499999" sldId="258"/>
            <ac:spMk id="9" creationId="{A00A3D71-D655-36C3-0EFD-3EA07ABB909C}"/>
          </ac:spMkLst>
        </pc:spChg>
        <pc:spChg chg="add mod">
          <ac:chgData name="Donghyeong Kang" userId="0f4f1fd5818de615" providerId="LiveId" clId="{92965F53-AB7D-4D50-911D-22E20CDDD4BE}" dt="2024-01-12T02:13:16.505" v="703" actId="1076"/>
          <ac:spMkLst>
            <pc:docMk/>
            <pc:sldMk cId="2211499999" sldId="258"/>
            <ac:spMk id="10" creationId="{1D394FBF-1A46-8892-7072-4AF67D18B363}"/>
          </ac:spMkLst>
        </pc:spChg>
        <pc:spChg chg="add mod">
          <ac:chgData name="Donghyeong Kang" userId="0f4f1fd5818de615" providerId="LiveId" clId="{92965F53-AB7D-4D50-911D-22E20CDDD4BE}" dt="2024-01-12T02:13:13.391" v="702" actId="14100"/>
          <ac:spMkLst>
            <pc:docMk/>
            <pc:sldMk cId="2211499999" sldId="258"/>
            <ac:spMk id="11" creationId="{77CC88B4-425F-4976-0B47-724665A0066D}"/>
          </ac:spMkLst>
        </pc:spChg>
        <pc:spChg chg="add mod">
          <ac:chgData name="Donghyeong Kang" userId="0f4f1fd5818de615" providerId="LiveId" clId="{92965F53-AB7D-4D50-911D-22E20CDDD4BE}" dt="2024-01-12T02:13:53.503" v="711" actId="1076"/>
          <ac:spMkLst>
            <pc:docMk/>
            <pc:sldMk cId="2211499999" sldId="258"/>
            <ac:spMk id="12" creationId="{783C1BD1-B08F-CD5E-1584-22A20D84558E}"/>
          </ac:spMkLst>
        </pc:spChg>
        <pc:spChg chg="add mod">
          <ac:chgData name="Donghyeong Kang" userId="0f4f1fd5818de615" providerId="LiveId" clId="{92965F53-AB7D-4D50-911D-22E20CDDD4BE}" dt="2024-01-12T02:13:41.499" v="710" actId="13822"/>
          <ac:spMkLst>
            <pc:docMk/>
            <pc:sldMk cId="2211499999" sldId="258"/>
            <ac:spMk id="13" creationId="{3C08E68D-B26D-44A6-6F84-640EA60C9C88}"/>
          </ac:spMkLst>
        </pc:spChg>
        <pc:grpChg chg="add del mod">
          <ac:chgData name="Donghyeong Kang" userId="0f4f1fd5818de615" providerId="LiveId" clId="{92965F53-AB7D-4D50-911D-22E20CDDD4BE}" dt="2024-01-12T02:01:55.809" v="571" actId="165"/>
          <ac:grpSpMkLst>
            <pc:docMk/>
            <pc:sldMk cId="2211499999" sldId="258"/>
            <ac:grpSpMk id="6" creationId="{B63A35BD-28D0-BB3B-2372-A593D218209D}"/>
          </ac:grpSpMkLst>
        </pc:grpChg>
      </pc:sldChg>
      <pc:sldChg chg="add del setBg">
        <pc:chgData name="Donghyeong Kang" userId="0f4f1fd5818de615" providerId="LiveId" clId="{92965F53-AB7D-4D50-911D-22E20CDDD4BE}" dt="2024-01-12T02:04:31.982" v="597" actId="47"/>
        <pc:sldMkLst>
          <pc:docMk/>
          <pc:sldMk cId="2570131239" sldId="259"/>
        </pc:sldMkLst>
      </pc:sldChg>
      <pc:sldChg chg="add del ord setBg">
        <pc:chgData name="Donghyeong Kang" userId="0f4f1fd5818de615" providerId="LiveId" clId="{92965F53-AB7D-4D50-911D-22E20CDDD4BE}" dt="2024-01-12T02:31:06.297" v="977" actId="47"/>
        <pc:sldMkLst>
          <pc:docMk/>
          <pc:sldMk cId="3195126978" sldId="260"/>
        </pc:sldMkLst>
      </pc:sldChg>
      <pc:sldChg chg="addSp delSp modSp add mod setBg">
        <pc:chgData name="Donghyeong Kang" userId="0f4f1fd5818de615" providerId="LiveId" clId="{92965F53-AB7D-4D50-911D-22E20CDDD4BE}" dt="2024-01-12T02:26:43.785" v="904"/>
        <pc:sldMkLst>
          <pc:docMk/>
          <pc:sldMk cId="229068589" sldId="261"/>
        </pc:sldMkLst>
        <pc:spChg chg="mod">
          <ac:chgData name="Donghyeong Kang" userId="0f4f1fd5818de615" providerId="LiveId" clId="{92965F53-AB7D-4D50-911D-22E20CDDD4BE}" dt="2024-01-12T02:08:46.295" v="638"/>
          <ac:spMkLst>
            <pc:docMk/>
            <pc:sldMk cId="229068589" sldId="261"/>
            <ac:spMk id="3" creationId="{1C4335AE-FDC5-5415-C4B7-E1B9E33DE013}"/>
          </ac:spMkLst>
        </pc:spChg>
        <pc:spChg chg="add del mod">
          <ac:chgData name="Donghyeong Kang" userId="0f4f1fd5818de615" providerId="LiveId" clId="{92965F53-AB7D-4D50-911D-22E20CDDD4BE}" dt="2024-01-12T02:07:15.741" v="619" actId="478"/>
          <ac:spMkLst>
            <pc:docMk/>
            <pc:sldMk cId="229068589" sldId="261"/>
            <ac:spMk id="4" creationId="{E7CFEC17-7181-FEB0-2A88-B5867588F255}"/>
          </ac:spMkLst>
        </pc:spChg>
        <pc:spChg chg="add mod">
          <ac:chgData name="Donghyeong Kang" userId="0f4f1fd5818de615" providerId="LiveId" clId="{92965F53-AB7D-4D50-911D-22E20CDDD4BE}" dt="2024-01-12T02:11:34.199" v="692"/>
          <ac:spMkLst>
            <pc:docMk/>
            <pc:sldMk cId="229068589" sldId="261"/>
            <ac:spMk id="5" creationId="{C815CAA7-841E-A0DE-B645-FFA1366F3490}"/>
          </ac:spMkLst>
        </pc:spChg>
        <pc:spChg chg="add mod">
          <ac:chgData name="Donghyeong Kang" userId="0f4f1fd5818de615" providerId="LiveId" clId="{92965F53-AB7D-4D50-911D-22E20CDDD4BE}" dt="2024-01-12T02:08:55.935" v="640"/>
          <ac:spMkLst>
            <pc:docMk/>
            <pc:sldMk cId="229068589" sldId="261"/>
            <ac:spMk id="6" creationId="{7CDC44C7-49D1-70C8-327A-BF819F3B31B6}"/>
          </ac:spMkLst>
        </pc:spChg>
        <pc:spChg chg="del">
          <ac:chgData name="Donghyeong Kang" userId="0f4f1fd5818de615" providerId="LiveId" clId="{92965F53-AB7D-4D50-911D-22E20CDDD4BE}" dt="2024-01-12T02:04:38.275" v="598" actId="478"/>
          <ac:spMkLst>
            <pc:docMk/>
            <pc:sldMk cId="229068589" sldId="261"/>
            <ac:spMk id="7" creationId="{E8B0A2BC-9CB9-B0D0-E873-A32350146B50}"/>
          </ac:spMkLst>
        </pc:spChg>
        <pc:spChg chg="add mod">
          <ac:chgData name="Donghyeong Kang" userId="0f4f1fd5818de615" providerId="LiveId" clId="{92965F53-AB7D-4D50-911D-22E20CDDD4BE}" dt="2024-01-12T02:10:13.271" v="651" actId="1076"/>
          <ac:spMkLst>
            <pc:docMk/>
            <pc:sldMk cId="229068589" sldId="261"/>
            <ac:spMk id="8" creationId="{E6278E43-DC77-3DC2-CDC2-5D274D0C5D47}"/>
          </ac:spMkLst>
        </pc:spChg>
        <pc:spChg chg="del">
          <ac:chgData name="Donghyeong Kang" userId="0f4f1fd5818de615" providerId="LiveId" clId="{92965F53-AB7D-4D50-911D-22E20CDDD4BE}" dt="2024-01-12T02:04:40.131" v="599" actId="478"/>
          <ac:spMkLst>
            <pc:docMk/>
            <pc:sldMk cId="229068589" sldId="261"/>
            <ac:spMk id="9" creationId="{A00A3D71-D655-36C3-0EFD-3EA07ABB909C}"/>
          </ac:spMkLst>
        </pc:spChg>
        <pc:spChg chg="del">
          <ac:chgData name="Donghyeong Kang" userId="0f4f1fd5818de615" providerId="LiveId" clId="{92965F53-AB7D-4D50-911D-22E20CDDD4BE}" dt="2024-01-12T02:04:40.601" v="600" actId="478"/>
          <ac:spMkLst>
            <pc:docMk/>
            <pc:sldMk cId="229068589" sldId="261"/>
            <ac:spMk id="10" creationId="{1D394FBF-1A46-8892-7072-4AF67D18B363}"/>
          </ac:spMkLst>
        </pc:spChg>
        <pc:spChg chg="del">
          <ac:chgData name="Donghyeong Kang" userId="0f4f1fd5818de615" providerId="LiveId" clId="{92965F53-AB7D-4D50-911D-22E20CDDD4BE}" dt="2024-01-12T02:04:41.222" v="601" actId="478"/>
          <ac:spMkLst>
            <pc:docMk/>
            <pc:sldMk cId="229068589" sldId="261"/>
            <ac:spMk id="11" creationId="{77CC88B4-425F-4976-0B47-724665A0066D}"/>
          </ac:spMkLst>
        </pc:spChg>
        <pc:spChg chg="add mod">
          <ac:chgData name="Donghyeong Kang" userId="0f4f1fd5818de615" providerId="LiveId" clId="{92965F53-AB7D-4D50-911D-22E20CDDD4BE}" dt="2024-01-12T02:10:04.180" v="649"/>
          <ac:spMkLst>
            <pc:docMk/>
            <pc:sldMk cId="229068589" sldId="261"/>
            <ac:spMk id="12" creationId="{98F6FFA2-1E14-646E-A63C-76B2D418CE7B}"/>
          </ac:spMkLst>
        </pc:spChg>
      </pc:sldChg>
      <pc:sldChg chg="addSp delSp modSp add mod setBg">
        <pc:chgData name="Donghyeong Kang" userId="0f4f1fd5818de615" providerId="LiveId" clId="{92965F53-AB7D-4D50-911D-22E20CDDD4BE}" dt="2024-01-12T02:26:43.785" v="904"/>
        <pc:sldMkLst>
          <pc:docMk/>
          <pc:sldMk cId="3670274975" sldId="262"/>
        </pc:sldMkLst>
        <pc:spChg chg="add mod">
          <ac:chgData name="Donghyeong Kang" userId="0f4f1fd5818de615" providerId="LiveId" clId="{92965F53-AB7D-4D50-911D-22E20CDDD4BE}" dt="2024-01-12T02:10:59.975" v="659" actId="1076"/>
          <ac:spMkLst>
            <pc:docMk/>
            <pc:sldMk cId="3670274975" sldId="262"/>
            <ac:spMk id="4" creationId="{F9630A84-4363-8117-9C06-5ED312CF82BD}"/>
          </ac:spMkLst>
        </pc:spChg>
        <pc:spChg chg="del">
          <ac:chgData name="Donghyeong Kang" userId="0f4f1fd5818de615" providerId="LiveId" clId="{92965F53-AB7D-4D50-911D-22E20CDDD4BE}" dt="2024-01-12T02:10:30.430" v="653" actId="478"/>
          <ac:spMkLst>
            <pc:docMk/>
            <pc:sldMk cId="3670274975" sldId="262"/>
            <ac:spMk id="5" creationId="{C815CAA7-841E-A0DE-B645-FFA1366F3490}"/>
          </ac:spMkLst>
        </pc:spChg>
        <pc:spChg chg="del">
          <ac:chgData name="Donghyeong Kang" userId="0f4f1fd5818de615" providerId="LiveId" clId="{92965F53-AB7D-4D50-911D-22E20CDDD4BE}" dt="2024-01-12T02:10:32.813" v="654" actId="478"/>
          <ac:spMkLst>
            <pc:docMk/>
            <pc:sldMk cId="3670274975" sldId="262"/>
            <ac:spMk id="8" creationId="{E6278E43-DC77-3DC2-CDC2-5D274D0C5D47}"/>
          </ac:spMkLst>
        </pc:spChg>
      </pc:sldChg>
      <pc:sldChg chg="addSp delSp modSp add mod setBg">
        <pc:chgData name="Donghyeong Kang" userId="0f4f1fd5818de615" providerId="LiveId" clId="{92965F53-AB7D-4D50-911D-22E20CDDD4BE}" dt="2024-01-12T02:40:31.183" v="1108" actId="1076"/>
        <pc:sldMkLst>
          <pc:docMk/>
          <pc:sldMk cId="741170789" sldId="263"/>
        </pc:sldMkLst>
        <pc:spChg chg="mod">
          <ac:chgData name="Donghyeong Kang" userId="0f4f1fd5818de615" providerId="LiveId" clId="{92965F53-AB7D-4D50-911D-22E20CDDD4BE}" dt="2024-01-12T02:15:08.566" v="769"/>
          <ac:spMkLst>
            <pc:docMk/>
            <pc:sldMk cId="741170789" sldId="263"/>
            <ac:spMk id="3" creationId="{1C4335AE-FDC5-5415-C4B7-E1B9E33DE013}"/>
          </ac:spMkLst>
        </pc:spChg>
        <pc:spChg chg="del">
          <ac:chgData name="Donghyeong Kang" userId="0f4f1fd5818de615" providerId="LiveId" clId="{92965F53-AB7D-4D50-911D-22E20CDDD4BE}" dt="2024-01-12T02:15:16.120" v="770" actId="478"/>
          <ac:spMkLst>
            <pc:docMk/>
            <pc:sldMk cId="741170789" sldId="263"/>
            <ac:spMk id="4" creationId="{F9630A84-4363-8117-9C06-5ED312CF82BD}"/>
          </ac:spMkLst>
        </pc:spChg>
        <pc:spChg chg="add mod">
          <ac:chgData name="Donghyeong Kang" userId="0f4f1fd5818de615" providerId="LiveId" clId="{92965F53-AB7D-4D50-911D-22E20CDDD4BE}" dt="2024-01-12T02:17:39.983" v="800" actId="20577"/>
          <ac:spMkLst>
            <pc:docMk/>
            <pc:sldMk cId="741170789" sldId="263"/>
            <ac:spMk id="5" creationId="{4431F90A-C3B3-2B9A-BE19-FA5F10A39775}"/>
          </ac:spMkLst>
        </pc:spChg>
        <pc:spChg chg="add del mod">
          <ac:chgData name="Donghyeong Kang" userId="0f4f1fd5818de615" providerId="LiveId" clId="{92965F53-AB7D-4D50-911D-22E20CDDD4BE}" dt="2024-01-12T02:15:45.529" v="776" actId="478"/>
          <ac:spMkLst>
            <pc:docMk/>
            <pc:sldMk cId="741170789" sldId="263"/>
            <ac:spMk id="6" creationId="{5F1E5CF1-8691-9626-C823-CD08894BF543}"/>
          </ac:spMkLst>
        </pc:spChg>
        <pc:spChg chg="add del mod">
          <ac:chgData name="Donghyeong Kang" userId="0f4f1fd5818de615" providerId="LiveId" clId="{92965F53-AB7D-4D50-911D-22E20CDDD4BE}" dt="2024-01-12T02:15:54.829" v="781" actId="478"/>
          <ac:spMkLst>
            <pc:docMk/>
            <pc:sldMk cId="741170789" sldId="263"/>
            <ac:spMk id="7" creationId="{705A21D2-8C3C-AA9E-0202-C225E2E98F50}"/>
          </ac:spMkLst>
        </pc:spChg>
        <pc:spChg chg="add del mod">
          <ac:chgData name="Donghyeong Kang" userId="0f4f1fd5818de615" providerId="LiveId" clId="{92965F53-AB7D-4D50-911D-22E20CDDD4BE}" dt="2024-01-12T02:15:58.857" v="782" actId="478"/>
          <ac:spMkLst>
            <pc:docMk/>
            <pc:sldMk cId="741170789" sldId="263"/>
            <ac:spMk id="8" creationId="{861B8F91-8209-3BCE-D72E-2FE2D143F84E}"/>
          </ac:spMkLst>
        </pc:spChg>
        <pc:picChg chg="add del mod">
          <ac:chgData name="Donghyeong Kang" userId="0f4f1fd5818de615" providerId="LiveId" clId="{92965F53-AB7D-4D50-911D-22E20CDDD4BE}" dt="2024-01-12T02:18:37.016" v="809" actId="478"/>
          <ac:picMkLst>
            <pc:docMk/>
            <pc:sldMk cId="741170789" sldId="263"/>
            <ac:picMk id="9" creationId="{2BB9BC1C-6B93-D54F-CB6A-D0A0FCF85D84}"/>
          </ac:picMkLst>
        </pc:picChg>
        <pc:picChg chg="add mod">
          <ac:chgData name="Donghyeong Kang" userId="0f4f1fd5818de615" providerId="LiveId" clId="{92965F53-AB7D-4D50-911D-22E20CDDD4BE}" dt="2024-01-12T02:24:28.980" v="884" actId="1076"/>
          <ac:picMkLst>
            <pc:docMk/>
            <pc:sldMk cId="741170789" sldId="263"/>
            <ac:picMk id="10" creationId="{029CF1D2-0910-61A4-509B-62F5916C238D}"/>
          </ac:picMkLst>
        </pc:picChg>
        <pc:picChg chg="add mod">
          <ac:chgData name="Donghyeong Kang" userId="0f4f1fd5818de615" providerId="LiveId" clId="{92965F53-AB7D-4D50-911D-22E20CDDD4BE}" dt="2024-01-12T02:24:55.332" v="889" actId="14100"/>
          <ac:picMkLst>
            <pc:docMk/>
            <pc:sldMk cId="741170789" sldId="263"/>
            <ac:picMk id="11" creationId="{4A182892-7EA8-AF60-F8A4-ECD2B524639E}"/>
          </ac:picMkLst>
        </pc:picChg>
        <pc:picChg chg="add mod">
          <ac:chgData name="Donghyeong Kang" userId="0f4f1fd5818de615" providerId="LiveId" clId="{92965F53-AB7D-4D50-911D-22E20CDDD4BE}" dt="2024-01-12T02:24:53.283" v="888" actId="14100"/>
          <ac:picMkLst>
            <pc:docMk/>
            <pc:sldMk cId="741170789" sldId="263"/>
            <ac:picMk id="12" creationId="{1A09832E-02B8-2793-60BB-B5FCD38DFBCE}"/>
          </ac:picMkLst>
        </pc:picChg>
        <pc:picChg chg="add del mod">
          <ac:chgData name="Donghyeong Kang" userId="0f4f1fd5818de615" providerId="LiveId" clId="{92965F53-AB7D-4D50-911D-22E20CDDD4BE}" dt="2024-01-12T02:21:36.046" v="854" actId="478"/>
          <ac:picMkLst>
            <pc:docMk/>
            <pc:sldMk cId="741170789" sldId="263"/>
            <ac:picMk id="13" creationId="{E1C4B15F-6EE7-65AC-B6D2-C0EFC7709F04}"/>
          </ac:picMkLst>
        </pc:picChg>
        <pc:picChg chg="add mod">
          <ac:chgData name="Donghyeong Kang" userId="0f4f1fd5818de615" providerId="LiveId" clId="{92965F53-AB7D-4D50-911D-22E20CDDD4BE}" dt="2024-01-12T02:24:27.036" v="883" actId="1076"/>
          <ac:picMkLst>
            <pc:docMk/>
            <pc:sldMk cId="741170789" sldId="263"/>
            <ac:picMk id="14" creationId="{F1647DC1-2874-F869-6DC2-AFE97838159B}"/>
          </ac:picMkLst>
        </pc:picChg>
        <pc:picChg chg="add del mod">
          <ac:chgData name="Donghyeong Kang" userId="0f4f1fd5818de615" providerId="LiveId" clId="{92965F53-AB7D-4D50-911D-22E20CDDD4BE}" dt="2024-01-12T02:21:34.331" v="853" actId="478"/>
          <ac:picMkLst>
            <pc:docMk/>
            <pc:sldMk cId="741170789" sldId="263"/>
            <ac:picMk id="15" creationId="{103D3BD3-7183-E1E8-E7E1-58925DDFC42A}"/>
          </ac:picMkLst>
        </pc:picChg>
        <pc:picChg chg="add mod">
          <ac:chgData name="Donghyeong Kang" userId="0f4f1fd5818de615" providerId="LiveId" clId="{92965F53-AB7D-4D50-911D-22E20CDDD4BE}" dt="2024-01-12T02:24:46.790" v="887" actId="1076"/>
          <ac:picMkLst>
            <pc:docMk/>
            <pc:sldMk cId="741170789" sldId="263"/>
            <ac:picMk id="16" creationId="{18CB5065-FF60-391C-99BB-E25BE7DCBBDC}"/>
          </ac:picMkLst>
        </pc:picChg>
        <pc:picChg chg="add mod">
          <ac:chgData name="Donghyeong Kang" userId="0f4f1fd5818de615" providerId="LiveId" clId="{92965F53-AB7D-4D50-911D-22E20CDDD4BE}" dt="2024-01-12T02:24:17.580" v="880" actId="1076"/>
          <ac:picMkLst>
            <pc:docMk/>
            <pc:sldMk cId="741170789" sldId="263"/>
            <ac:picMk id="17" creationId="{D5FCD5CA-F8DC-FA44-5168-362259233E2C}"/>
          </ac:picMkLst>
        </pc:picChg>
        <pc:picChg chg="add mod">
          <ac:chgData name="Donghyeong Kang" userId="0f4f1fd5818de615" providerId="LiveId" clId="{92965F53-AB7D-4D50-911D-22E20CDDD4BE}" dt="2024-01-12T02:24:38.947" v="886" actId="1076"/>
          <ac:picMkLst>
            <pc:docMk/>
            <pc:sldMk cId="741170789" sldId="263"/>
            <ac:picMk id="18" creationId="{27EA041A-469C-C659-1DF6-BA2E58870080}"/>
          </ac:picMkLst>
        </pc:picChg>
        <pc:picChg chg="add del mod">
          <ac:chgData name="Donghyeong Kang" userId="0f4f1fd5818de615" providerId="LiveId" clId="{92965F53-AB7D-4D50-911D-22E20CDDD4BE}" dt="2024-01-12T02:21:00.275" v="852" actId="478"/>
          <ac:picMkLst>
            <pc:docMk/>
            <pc:sldMk cId="741170789" sldId="263"/>
            <ac:picMk id="19" creationId="{5B9E93F0-2E55-EB51-CC12-57EB43FB1946}"/>
          </ac:picMkLst>
        </pc:picChg>
        <pc:picChg chg="add mod">
          <ac:chgData name="Donghyeong Kang" userId="0f4f1fd5818de615" providerId="LiveId" clId="{92965F53-AB7D-4D50-911D-22E20CDDD4BE}" dt="2024-01-12T02:23:41.535" v="874" actId="1076"/>
          <ac:picMkLst>
            <pc:docMk/>
            <pc:sldMk cId="741170789" sldId="263"/>
            <ac:picMk id="21" creationId="{D4AA587D-E6D5-5A0D-B49B-CF25015D5C83}"/>
          </ac:picMkLst>
        </pc:picChg>
        <pc:picChg chg="add mod">
          <ac:chgData name="Donghyeong Kang" userId="0f4f1fd5818de615" providerId="LiveId" clId="{92965F53-AB7D-4D50-911D-22E20CDDD4BE}" dt="2024-01-12T02:23:32.872" v="872" actId="14100"/>
          <ac:picMkLst>
            <pc:docMk/>
            <pc:sldMk cId="741170789" sldId="263"/>
            <ac:picMk id="23" creationId="{5174987C-6B54-04BB-B49A-DC72561F696D}"/>
          </ac:picMkLst>
        </pc:picChg>
        <pc:picChg chg="add mod">
          <ac:chgData name="Donghyeong Kang" userId="0f4f1fd5818de615" providerId="LiveId" clId="{92965F53-AB7D-4D50-911D-22E20CDDD4BE}" dt="2024-01-12T02:24:02.458" v="879" actId="14100"/>
          <ac:picMkLst>
            <pc:docMk/>
            <pc:sldMk cId="741170789" sldId="263"/>
            <ac:picMk id="25" creationId="{F2CE4505-025C-B2E5-C9E6-60EF98E33C3E}"/>
          </ac:picMkLst>
        </pc:picChg>
        <pc:picChg chg="add mod">
          <ac:chgData name="Donghyeong Kang" userId="0f4f1fd5818de615" providerId="LiveId" clId="{92965F53-AB7D-4D50-911D-22E20CDDD4BE}" dt="2024-01-12T02:40:09.891" v="1103" actId="1076"/>
          <ac:picMkLst>
            <pc:docMk/>
            <pc:sldMk cId="741170789" sldId="263"/>
            <ac:picMk id="26" creationId="{28B5BA22-00BA-895A-8476-4DD80FB75748}"/>
          </ac:picMkLst>
        </pc:picChg>
        <pc:picChg chg="add mod">
          <ac:chgData name="Donghyeong Kang" userId="0f4f1fd5818de615" providerId="LiveId" clId="{92965F53-AB7D-4D50-911D-22E20CDDD4BE}" dt="2024-01-12T02:40:31.183" v="1108" actId="1076"/>
          <ac:picMkLst>
            <pc:docMk/>
            <pc:sldMk cId="741170789" sldId="263"/>
            <ac:picMk id="27" creationId="{27F89C50-AC89-6C31-EB43-D0ECEA489C0D}"/>
          </ac:picMkLst>
        </pc:picChg>
      </pc:sldChg>
      <pc:sldChg chg="addSp delSp modSp add mod setBg">
        <pc:chgData name="Donghyeong Kang" userId="0f4f1fd5818de615" providerId="LiveId" clId="{92965F53-AB7D-4D50-911D-22E20CDDD4BE}" dt="2024-01-12T02:49:33.529" v="1263" actId="12788"/>
        <pc:sldMkLst>
          <pc:docMk/>
          <pc:sldMk cId="1917290719" sldId="264"/>
        </pc:sldMkLst>
        <pc:spChg chg="mod">
          <ac:chgData name="Donghyeong Kang" userId="0f4f1fd5818de615" providerId="LiveId" clId="{92965F53-AB7D-4D50-911D-22E20CDDD4BE}" dt="2024-01-12T02:26:17.063" v="901" actId="14100"/>
          <ac:spMkLst>
            <pc:docMk/>
            <pc:sldMk cId="1917290719" sldId="264"/>
            <ac:spMk id="2" creationId="{33A847E8-7BD0-64C7-E68B-49FF34F70AC7}"/>
          </ac:spMkLst>
        </pc:spChg>
        <pc:spChg chg="mod">
          <ac:chgData name="Donghyeong Kang" userId="0f4f1fd5818de615" providerId="LiveId" clId="{92965F53-AB7D-4D50-911D-22E20CDDD4BE}" dt="2024-01-12T02:26:27.501" v="902" actId="115"/>
          <ac:spMkLst>
            <pc:docMk/>
            <pc:sldMk cId="1917290719" sldId="264"/>
            <ac:spMk id="3" creationId="{1C4335AE-FDC5-5415-C4B7-E1B9E33DE013}"/>
          </ac:spMkLst>
        </pc:spChg>
        <pc:spChg chg="del mod">
          <ac:chgData name="Donghyeong Kang" userId="0f4f1fd5818de615" providerId="LiveId" clId="{92965F53-AB7D-4D50-911D-22E20CDDD4BE}" dt="2024-01-12T02:26:10.326" v="896" actId="478"/>
          <ac:spMkLst>
            <pc:docMk/>
            <pc:sldMk cId="1917290719" sldId="264"/>
            <ac:spMk id="4" creationId="{F9630A84-4363-8117-9C06-5ED312CF82BD}"/>
          </ac:spMkLst>
        </pc:spChg>
        <pc:spChg chg="add del mod">
          <ac:chgData name="Donghyeong Kang" userId="0f4f1fd5818de615" providerId="LiveId" clId="{92965F53-AB7D-4D50-911D-22E20CDDD4BE}" dt="2024-01-12T02:27:46.368" v="908" actId="478"/>
          <ac:spMkLst>
            <pc:docMk/>
            <pc:sldMk cId="1917290719" sldId="264"/>
            <ac:spMk id="6" creationId="{13BA0341-E2EB-5C4E-D51C-9FF295C2104A}"/>
          </ac:spMkLst>
        </pc:spChg>
        <pc:spChg chg="add del mod">
          <ac:chgData name="Donghyeong Kang" userId="0f4f1fd5818de615" providerId="LiveId" clId="{92965F53-AB7D-4D50-911D-22E20CDDD4BE}" dt="2024-01-12T02:28:04.195" v="913" actId="478"/>
          <ac:spMkLst>
            <pc:docMk/>
            <pc:sldMk cId="1917290719" sldId="264"/>
            <ac:spMk id="8" creationId="{222E1C74-59CD-0FA9-62FF-A2EDACB2FDFC}"/>
          </ac:spMkLst>
        </pc:spChg>
        <pc:picChg chg="add del">
          <ac:chgData name="Donghyeong Kang" userId="0f4f1fd5818de615" providerId="LiveId" clId="{92965F53-AB7D-4D50-911D-22E20CDDD4BE}" dt="2024-01-12T02:28:02.704" v="912" actId="22"/>
          <ac:picMkLst>
            <pc:docMk/>
            <pc:sldMk cId="1917290719" sldId="264"/>
            <ac:picMk id="10" creationId="{94E97BEC-8915-3B97-AB8A-8E0E6A2EA302}"/>
          </ac:picMkLst>
        </pc:picChg>
        <pc:picChg chg="add mod">
          <ac:chgData name="Donghyeong Kang" userId="0f4f1fd5818de615" providerId="LiveId" clId="{92965F53-AB7D-4D50-911D-22E20CDDD4BE}" dt="2024-01-12T02:49:33.529" v="1263" actId="12788"/>
          <ac:picMkLst>
            <pc:docMk/>
            <pc:sldMk cId="1917290719" sldId="264"/>
            <ac:picMk id="12" creationId="{78687E67-5BEF-0850-CC41-CF17F419DC6A}"/>
          </ac:picMkLst>
        </pc:picChg>
      </pc:sldChg>
      <pc:sldChg chg="addSp delSp modSp add mod">
        <pc:chgData name="Donghyeong Kang" userId="0f4f1fd5818de615" providerId="LiveId" clId="{92965F53-AB7D-4D50-911D-22E20CDDD4BE}" dt="2024-01-12T02:30:48.626" v="975" actId="12788"/>
        <pc:sldMkLst>
          <pc:docMk/>
          <pc:sldMk cId="1382465729" sldId="265"/>
        </pc:sldMkLst>
        <pc:spChg chg="mod">
          <ac:chgData name="Donghyeong Kang" userId="0f4f1fd5818de615" providerId="LiveId" clId="{92965F53-AB7D-4D50-911D-22E20CDDD4BE}" dt="2024-01-12T02:28:54.189" v="932" actId="20577"/>
          <ac:spMkLst>
            <pc:docMk/>
            <pc:sldMk cId="1382465729" sldId="265"/>
            <ac:spMk id="3" creationId="{1C4335AE-FDC5-5415-C4B7-E1B9E33DE013}"/>
          </ac:spMkLst>
        </pc:spChg>
        <pc:spChg chg="mod">
          <ac:chgData name="Donghyeong Kang" userId="0f4f1fd5818de615" providerId="LiveId" clId="{92965F53-AB7D-4D50-911D-22E20CDDD4BE}" dt="2024-01-12T02:29:13.854" v="934"/>
          <ac:spMkLst>
            <pc:docMk/>
            <pc:sldMk cId="1382465729" sldId="265"/>
            <ac:spMk id="5" creationId="{76BC3D3E-7358-5FCE-2F4C-691B53091EF3}"/>
          </ac:spMkLst>
        </pc:spChg>
        <pc:spChg chg="mod">
          <ac:chgData name="Donghyeong Kang" userId="0f4f1fd5818de615" providerId="LiveId" clId="{92965F53-AB7D-4D50-911D-22E20CDDD4BE}" dt="2024-01-12T02:29:13.854" v="934"/>
          <ac:spMkLst>
            <pc:docMk/>
            <pc:sldMk cId="1382465729" sldId="265"/>
            <ac:spMk id="6" creationId="{0C056D9C-E9C4-0EA1-9C81-15FC461D9BFF}"/>
          </ac:spMkLst>
        </pc:spChg>
        <pc:spChg chg="mod">
          <ac:chgData name="Donghyeong Kang" userId="0f4f1fd5818de615" providerId="LiveId" clId="{92965F53-AB7D-4D50-911D-22E20CDDD4BE}" dt="2024-01-12T02:29:13.854" v="934"/>
          <ac:spMkLst>
            <pc:docMk/>
            <pc:sldMk cId="1382465729" sldId="265"/>
            <ac:spMk id="10" creationId="{25E29409-2B8D-807A-8744-C897894D5CBA}"/>
          </ac:spMkLst>
        </pc:spChg>
        <pc:spChg chg="mod">
          <ac:chgData name="Donghyeong Kang" userId="0f4f1fd5818de615" providerId="LiveId" clId="{92965F53-AB7D-4D50-911D-22E20CDDD4BE}" dt="2024-01-12T02:29:13.854" v="934"/>
          <ac:spMkLst>
            <pc:docMk/>
            <pc:sldMk cId="1382465729" sldId="265"/>
            <ac:spMk id="11" creationId="{DA043D64-D6C5-3016-E4EF-E573081C2170}"/>
          </ac:spMkLst>
        </pc:spChg>
        <pc:spChg chg="mod">
          <ac:chgData name="Donghyeong Kang" userId="0f4f1fd5818de615" providerId="LiveId" clId="{92965F53-AB7D-4D50-911D-22E20CDDD4BE}" dt="2024-01-12T02:29:13.854" v="934"/>
          <ac:spMkLst>
            <pc:docMk/>
            <pc:sldMk cId="1382465729" sldId="265"/>
            <ac:spMk id="13" creationId="{5980E51A-7CE1-6329-9CDF-FA86CD420D49}"/>
          </ac:spMkLst>
        </pc:spChg>
        <pc:spChg chg="mod">
          <ac:chgData name="Donghyeong Kang" userId="0f4f1fd5818de615" providerId="LiveId" clId="{92965F53-AB7D-4D50-911D-22E20CDDD4BE}" dt="2024-01-12T02:29:13.854" v="934"/>
          <ac:spMkLst>
            <pc:docMk/>
            <pc:sldMk cId="1382465729" sldId="265"/>
            <ac:spMk id="14" creationId="{0EA60A69-5936-CF01-A701-74E6C57A5096}"/>
          </ac:spMkLst>
        </pc:spChg>
        <pc:spChg chg="mod">
          <ac:chgData name="Donghyeong Kang" userId="0f4f1fd5818de615" providerId="LiveId" clId="{92965F53-AB7D-4D50-911D-22E20CDDD4BE}" dt="2024-01-12T02:29:13.854" v="934"/>
          <ac:spMkLst>
            <pc:docMk/>
            <pc:sldMk cId="1382465729" sldId="265"/>
            <ac:spMk id="15" creationId="{F4B9D9AE-872D-C169-9AD0-39217C1A3C15}"/>
          </ac:spMkLst>
        </pc:spChg>
        <pc:spChg chg="mod">
          <ac:chgData name="Donghyeong Kang" userId="0f4f1fd5818de615" providerId="LiveId" clId="{92965F53-AB7D-4D50-911D-22E20CDDD4BE}" dt="2024-01-12T02:29:13.854" v="934"/>
          <ac:spMkLst>
            <pc:docMk/>
            <pc:sldMk cId="1382465729" sldId="265"/>
            <ac:spMk id="18" creationId="{2469D26E-2933-0710-C612-16D2E769D39F}"/>
          </ac:spMkLst>
        </pc:spChg>
        <pc:spChg chg="mod">
          <ac:chgData name="Donghyeong Kang" userId="0f4f1fd5818de615" providerId="LiveId" clId="{92965F53-AB7D-4D50-911D-22E20CDDD4BE}" dt="2024-01-12T02:29:13.854" v="934"/>
          <ac:spMkLst>
            <pc:docMk/>
            <pc:sldMk cId="1382465729" sldId="265"/>
            <ac:spMk id="20" creationId="{DC618956-E742-097D-754A-48CD4126AB64}"/>
          </ac:spMkLst>
        </pc:spChg>
        <pc:spChg chg="mod">
          <ac:chgData name="Donghyeong Kang" userId="0f4f1fd5818de615" providerId="LiveId" clId="{92965F53-AB7D-4D50-911D-22E20CDDD4BE}" dt="2024-01-12T02:29:13.854" v="934"/>
          <ac:spMkLst>
            <pc:docMk/>
            <pc:sldMk cId="1382465729" sldId="265"/>
            <ac:spMk id="21" creationId="{8C46A21D-7765-54F0-F9AF-44FF603AAD94}"/>
          </ac:spMkLst>
        </pc:spChg>
        <pc:spChg chg="mod">
          <ac:chgData name="Donghyeong Kang" userId="0f4f1fd5818de615" providerId="LiveId" clId="{92965F53-AB7D-4D50-911D-22E20CDDD4BE}" dt="2024-01-12T02:29:13.854" v="934"/>
          <ac:spMkLst>
            <pc:docMk/>
            <pc:sldMk cId="1382465729" sldId="265"/>
            <ac:spMk id="22" creationId="{03A7D512-07F4-55B4-0F18-CBEFA91CE65C}"/>
          </ac:spMkLst>
        </pc:spChg>
        <pc:spChg chg="add mod">
          <ac:chgData name="Donghyeong Kang" userId="0f4f1fd5818de615" providerId="LiveId" clId="{92965F53-AB7D-4D50-911D-22E20CDDD4BE}" dt="2024-01-12T02:30:48.626" v="975" actId="12788"/>
          <ac:spMkLst>
            <pc:docMk/>
            <pc:sldMk cId="1382465729" sldId="265"/>
            <ac:spMk id="37" creationId="{0C7454E8-5968-D4F1-2018-CE84AC3EE603}"/>
          </ac:spMkLst>
        </pc:spChg>
        <pc:grpChg chg="add mod">
          <ac:chgData name="Donghyeong Kang" userId="0f4f1fd5818de615" providerId="LiveId" clId="{92965F53-AB7D-4D50-911D-22E20CDDD4BE}" dt="2024-01-12T02:30:20.991" v="954" actId="12788"/>
          <ac:grpSpMkLst>
            <pc:docMk/>
            <pc:sldMk cId="1382465729" sldId="265"/>
            <ac:grpSpMk id="4" creationId="{D064515E-7D99-C8CA-1DBD-7629CAF1B9C6}"/>
          </ac:grpSpMkLst>
        </pc:grpChg>
        <pc:picChg chg="del">
          <ac:chgData name="Donghyeong Kang" userId="0f4f1fd5818de615" providerId="LiveId" clId="{92965F53-AB7D-4D50-911D-22E20CDDD4BE}" dt="2024-01-12T02:29:08.155" v="933" actId="478"/>
          <ac:picMkLst>
            <pc:docMk/>
            <pc:sldMk cId="1382465729" sldId="265"/>
            <ac:picMk id="12" creationId="{78687E67-5BEF-0850-CC41-CF17F419DC6A}"/>
          </ac:picMkLst>
        </pc:picChg>
        <pc:picChg chg="mod">
          <ac:chgData name="Donghyeong Kang" userId="0f4f1fd5818de615" providerId="LiveId" clId="{92965F53-AB7D-4D50-911D-22E20CDDD4BE}" dt="2024-01-12T02:29:13.854" v="934"/>
          <ac:picMkLst>
            <pc:docMk/>
            <pc:sldMk cId="1382465729" sldId="265"/>
            <ac:picMk id="30" creationId="{1A0A0E6B-5CC1-4FE3-AA11-9A167CCA618A}"/>
          </ac:picMkLst>
        </pc:picChg>
        <pc:cxnChg chg="mod">
          <ac:chgData name="Donghyeong Kang" userId="0f4f1fd5818de615" providerId="LiveId" clId="{92965F53-AB7D-4D50-911D-22E20CDDD4BE}" dt="2024-01-12T02:29:13.854" v="934"/>
          <ac:cxnSpMkLst>
            <pc:docMk/>
            <pc:sldMk cId="1382465729" sldId="265"/>
            <ac:cxnSpMk id="7" creationId="{54A6696A-FB6E-8268-7A01-A10151172C82}"/>
          </ac:cxnSpMkLst>
        </pc:cxnChg>
        <pc:cxnChg chg="mod">
          <ac:chgData name="Donghyeong Kang" userId="0f4f1fd5818de615" providerId="LiveId" clId="{92965F53-AB7D-4D50-911D-22E20CDDD4BE}" dt="2024-01-12T02:29:13.854" v="934"/>
          <ac:cxnSpMkLst>
            <pc:docMk/>
            <pc:sldMk cId="1382465729" sldId="265"/>
            <ac:cxnSpMk id="8" creationId="{1F38504D-2232-E40F-91CC-3BDD1DB8802E}"/>
          </ac:cxnSpMkLst>
        </pc:cxnChg>
        <pc:cxnChg chg="mod">
          <ac:chgData name="Donghyeong Kang" userId="0f4f1fd5818de615" providerId="LiveId" clId="{92965F53-AB7D-4D50-911D-22E20CDDD4BE}" dt="2024-01-12T02:29:13.854" v="934"/>
          <ac:cxnSpMkLst>
            <pc:docMk/>
            <pc:sldMk cId="1382465729" sldId="265"/>
            <ac:cxnSpMk id="9" creationId="{05589874-1C66-4AAD-BF09-2603C59F3B20}"/>
          </ac:cxnSpMkLst>
        </pc:cxnChg>
        <pc:cxnChg chg="mod">
          <ac:chgData name="Donghyeong Kang" userId="0f4f1fd5818de615" providerId="LiveId" clId="{92965F53-AB7D-4D50-911D-22E20CDDD4BE}" dt="2024-01-12T02:29:13.854" v="934"/>
          <ac:cxnSpMkLst>
            <pc:docMk/>
            <pc:sldMk cId="1382465729" sldId="265"/>
            <ac:cxnSpMk id="16" creationId="{F843FA8D-6635-ABE1-F2C5-DA29EDBFFB65}"/>
          </ac:cxnSpMkLst>
        </pc:cxnChg>
        <pc:cxnChg chg="mod">
          <ac:chgData name="Donghyeong Kang" userId="0f4f1fd5818de615" providerId="LiveId" clId="{92965F53-AB7D-4D50-911D-22E20CDDD4BE}" dt="2024-01-12T02:29:13.854" v="934"/>
          <ac:cxnSpMkLst>
            <pc:docMk/>
            <pc:sldMk cId="1382465729" sldId="265"/>
            <ac:cxnSpMk id="17" creationId="{D09CE3F0-88C4-8ED6-EBAD-100DDA248017}"/>
          </ac:cxnSpMkLst>
        </pc:cxnChg>
        <pc:cxnChg chg="mod">
          <ac:chgData name="Donghyeong Kang" userId="0f4f1fd5818de615" providerId="LiveId" clId="{92965F53-AB7D-4D50-911D-22E20CDDD4BE}" dt="2024-01-12T02:29:13.854" v="934"/>
          <ac:cxnSpMkLst>
            <pc:docMk/>
            <pc:sldMk cId="1382465729" sldId="265"/>
            <ac:cxnSpMk id="19" creationId="{F29C2A48-7408-5C3D-6948-7370D777CB67}"/>
          </ac:cxnSpMkLst>
        </pc:cxnChg>
        <pc:cxnChg chg="mod">
          <ac:chgData name="Donghyeong Kang" userId="0f4f1fd5818de615" providerId="LiveId" clId="{92965F53-AB7D-4D50-911D-22E20CDDD4BE}" dt="2024-01-12T02:29:13.854" v="934"/>
          <ac:cxnSpMkLst>
            <pc:docMk/>
            <pc:sldMk cId="1382465729" sldId="265"/>
            <ac:cxnSpMk id="23" creationId="{3D4AE4DA-E6B4-7AEC-9E5A-EEC39E5CC490}"/>
          </ac:cxnSpMkLst>
        </pc:cxnChg>
        <pc:cxnChg chg="mod">
          <ac:chgData name="Donghyeong Kang" userId="0f4f1fd5818de615" providerId="LiveId" clId="{92965F53-AB7D-4D50-911D-22E20CDDD4BE}" dt="2024-01-12T02:29:13.854" v="934"/>
          <ac:cxnSpMkLst>
            <pc:docMk/>
            <pc:sldMk cId="1382465729" sldId="265"/>
            <ac:cxnSpMk id="24" creationId="{E4178AEA-34E1-AB8E-FEE1-3219E68B9F54}"/>
          </ac:cxnSpMkLst>
        </pc:cxnChg>
        <pc:cxnChg chg="mod">
          <ac:chgData name="Donghyeong Kang" userId="0f4f1fd5818de615" providerId="LiveId" clId="{92965F53-AB7D-4D50-911D-22E20CDDD4BE}" dt="2024-01-12T02:29:13.854" v="934"/>
          <ac:cxnSpMkLst>
            <pc:docMk/>
            <pc:sldMk cId="1382465729" sldId="265"/>
            <ac:cxnSpMk id="25" creationId="{17046348-EA92-0EFB-03D3-E5A8BB92E862}"/>
          </ac:cxnSpMkLst>
        </pc:cxnChg>
        <pc:cxnChg chg="mod">
          <ac:chgData name="Donghyeong Kang" userId="0f4f1fd5818de615" providerId="LiveId" clId="{92965F53-AB7D-4D50-911D-22E20CDDD4BE}" dt="2024-01-12T02:29:13.854" v="934"/>
          <ac:cxnSpMkLst>
            <pc:docMk/>
            <pc:sldMk cId="1382465729" sldId="265"/>
            <ac:cxnSpMk id="26" creationId="{F0423AC2-D754-0CF6-1384-C32F0C18ED3E}"/>
          </ac:cxnSpMkLst>
        </pc:cxnChg>
        <pc:cxnChg chg="mod">
          <ac:chgData name="Donghyeong Kang" userId="0f4f1fd5818de615" providerId="LiveId" clId="{92965F53-AB7D-4D50-911D-22E20CDDD4BE}" dt="2024-01-12T02:29:13.854" v="934"/>
          <ac:cxnSpMkLst>
            <pc:docMk/>
            <pc:sldMk cId="1382465729" sldId="265"/>
            <ac:cxnSpMk id="27" creationId="{2D8AC5CA-17E8-8098-35EE-ACC00C3EA084}"/>
          </ac:cxnSpMkLst>
        </pc:cxnChg>
        <pc:cxnChg chg="mod">
          <ac:chgData name="Donghyeong Kang" userId="0f4f1fd5818de615" providerId="LiveId" clId="{92965F53-AB7D-4D50-911D-22E20CDDD4BE}" dt="2024-01-12T02:29:13.854" v="934"/>
          <ac:cxnSpMkLst>
            <pc:docMk/>
            <pc:sldMk cId="1382465729" sldId="265"/>
            <ac:cxnSpMk id="28" creationId="{31F583C7-3A1E-279B-6B6C-A41D7BABE81C}"/>
          </ac:cxnSpMkLst>
        </pc:cxnChg>
        <pc:cxnChg chg="mod">
          <ac:chgData name="Donghyeong Kang" userId="0f4f1fd5818de615" providerId="LiveId" clId="{92965F53-AB7D-4D50-911D-22E20CDDD4BE}" dt="2024-01-12T02:29:13.854" v="934"/>
          <ac:cxnSpMkLst>
            <pc:docMk/>
            <pc:sldMk cId="1382465729" sldId="265"/>
            <ac:cxnSpMk id="29" creationId="{BB3143B7-B98C-943D-C144-28E380FD1CFD}"/>
          </ac:cxnSpMkLst>
        </pc:cxnChg>
        <pc:cxnChg chg="mod">
          <ac:chgData name="Donghyeong Kang" userId="0f4f1fd5818de615" providerId="LiveId" clId="{92965F53-AB7D-4D50-911D-22E20CDDD4BE}" dt="2024-01-12T02:29:13.854" v="934"/>
          <ac:cxnSpMkLst>
            <pc:docMk/>
            <pc:sldMk cId="1382465729" sldId="265"/>
            <ac:cxnSpMk id="31" creationId="{0DE3AE18-663F-9575-D13D-E8F76E996FA3}"/>
          </ac:cxnSpMkLst>
        </pc:cxnChg>
        <pc:cxnChg chg="mod">
          <ac:chgData name="Donghyeong Kang" userId="0f4f1fd5818de615" providerId="LiveId" clId="{92965F53-AB7D-4D50-911D-22E20CDDD4BE}" dt="2024-01-12T02:29:13.854" v="934"/>
          <ac:cxnSpMkLst>
            <pc:docMk/>
            <pc:sldMk cId="1382465729" sldId="265"/>
            <ac:cxnSpMk id="32" creationId="{495D9AB2-59E8-7781-2E11-B0522BBC25A0}"/>
          </ac:cxnSpMkLst>
        </pc:cxnChg>
        <pc:cxnChg chg="mod">
          <ac:chgData name="Donghyeong Kang" userId="0f4f1fd5818de615" providerId="LiveId" clId="{92965F53-AB7D-4D50-911D-22E20CDDD4BE}" dt="2024-01-12T02:29:13.854" v="934"/>
          <ac:cxnSpMkLst>
            <pc:docMk/>
            <pc:sldMk cId="1382465729" sldId="265"/>
            <ac:cxnSpMk id="33" creationId="{48550128-9EF0-3D80-4FEE-4EB184263219}"/>
          </ac:cxnSpMkLst>
        </pc:cxnChg>
        <pc:cxnChg chg="mod">
          <ac:chgData name="Donghyeong Kang" userId="0f4f1fd5818de615" providerId="LiveId" clId="{92965F53-AB7D-4D50-911D-22E20CDDD4BE}" dt="2024-01-12T02:29:13.854" v="934"/>
          <ac:cxnSpMkLst>
            <pc:docMk/>
            <pc:sldMk cId="1382465729" sldId="265"/>
            <ac:cxnSpMk id="34" creationId="{49D4627F-5015-4720-2719-B602F24F3398}"/>
          </ac:cxnSpMkLst>
        </pc:cxnChg>
        <pc:cxnChg chg="mod">
          <ac:chgData name="Donghyeong Kang" userId="0f4f1fd5818de615" providerId="LiveId" clId="{92965F53-AB7D-4D50-911D-22E20CDDD4BE}" dt="2024-01-12T02:29:13.854" v="934"/>
          <ac:cxnSpMkLst>
            <pc:docMk/>
            <pc:sldMk cId="1382465729" sldId="265"/>
            <ac:cxnSpMk id="35" creationId="{B8E6FCF8-D507-8DFD-01FE-23B5535BF22E}"/>
          </ac:cxnSpMkLst>
        </pc:cxnChg>
        <pc:cxnChg chg="mod">
          <ac:chgData name="Donghyeong Kang" userId="0f4f1fd5818de615" providerId="LiveId" clId="{92965F53-AB7D-4D50-911D-22E20CDDD4BE}" dt="2024-01-12T02:29:13.854" v="934"/>
          <ac:cxnSpMkLst>
            <pc:docMk/>
            <pc:sldMk cId="1382465729" sldId="265"/>
            <ac:cxnSpMk id="36" creationId="{2834F0D6-CA7B-BCCC-55CF-067FBE208145}"/>
          </ac:cxnSpMkLst>
        </pc:cxnChg>
      </pc:sldChg>
      <pc:sldChg chg="addSp delSp modSp add mod">
        <pc:chgData name="Donghyeong Kang" userId="0f4f1fd5818de615" providerId="LiveId" clId="{92965F53-AB7D-4D50-911D-22E20CDDD4BE}" dt="2024-01-12T02:49:59.858" v="1269" actId="12788"/>
        <pc:sldMkLst>
          <pc:docMk/>
          <pc:sldMk cId="1401428032" sldId="266"/>
        </pc:sldMkLst>
        <pc:spChg chg="mod">
          <ac:chgData name="Donghyeong Kang" userId="0f4f1fd5818de615" providerId="LiveId" clId="{92965F53-AB7D-4D50-911D-22E20CDDD4BE}" dt="2024-01-12T02:49:59.858" v="1269" actId="12788"/>
          <ac:spMkLst>
            <pc:docMk/>
            <pc:sldMk cId="1401428032" sldId="266"/>
            <ac:spMk id="37" creationId="{0C7454E8-5968-D4F1-2018-CE84AC3EE603}"/>
          </ac:spMkLst>
        </pc:spChg>
        <pc:spChg chg="mod">
          <ac:chgData name="Donghyeong Kang" userId="0f4f1fd5818de615" providerId="LiveId" clId="{92965F53-AB7D-4D50-911D-22E20CDDD4BE}" dt="2024-01-12T02:31:28.684" v="997"/>
          <ac:spMkLst>
            <pc:docMk/>
            <pc:sldMk cId="1401428032" sldId="266"/>
            <ac:spMk id="39" creationId="{B157BC36-9201-68E9-C20C-DAC05EFE8C32}"/>
          </ac:spMkLst>
        </pc:spChg>
        <pc:spChg chg="mod">
          <ac:chgData name="Donghyeong Kang" userId="0f4f1fd5818de615" providerId="LiveId" clId="{92965F53-AB7D-4D50-911D-22E20CDDD4BE}" dt="2024-01-12T02:31:28.684" v="997"/>
          <ac:spMkLst>
            <pc:docMk/>
            <pc:sldMk cId="1401428032" sldId="266"/>
            <ac:spMk id="41" creationId="{63EE204B-0C8B-BC40-64A5-C19EFD546F7F}"/>
          </ac:spMkLst>
        </pc:spChg>
        <pc:spChg chg="mod">
          <ac:chgData name="Donghyeong Kang" userId="0f4f1fd5818de615" providerId="LiveId" clId="{92965F53-AB7D-4D50-911D-22E20CDDD4BE}" dt="2024-01-12T02:31:28.684" v="997"/>
          <ac:spMkLst>
            <pc:docMk/>
            <pc:sldMk cId="1401428032" sldId="266"/>
            <ac:spMk id="42" creationId="{97E56B5B-C1BA-4523-8F02-FB2C67B12390}"/>
          </ac:spMkLst>
        </pc:spChg>
        <pc:spChg chg="mod">
          <ac:chgData name="Donghyeong Kang" userId="0f4f1fd5818de615" providerId="LiveId" clId="{92965F53-AB7D-4D50-911D-22E20CDDD4BE}" dt="2024-01-12T02:31:28.684" v="997"/>
          <ac:spMkLst>
            <pc:docMk/>
            <pc:sldMk cId="1401428032" sldId="266"/>
            <ac:spMk id="43" creationId="{8F2B652E-982D-D6B7-4882-74EE2DFB2461}"/>
          </ac:spMkLst>
        </pc:spChg>
        <pc:spChg chg="mod">
          <ac:chgData name="Donghyeong Kang" userId="0f4f1fd5818de615" providerId="LiveId" clId="{92965F53-AB7D-4D50-911D-22E20CDDD4BE}" dt="2024-01-12T02:31:28.684" v="997"/>
          <ac:spMkLst>
            <pc:docMk/>
            <pc:sldMk cId="1401428032" sldId="266"/>
            <ac:spMk id="44" creationId="{71A840AD-FC1E-ACF4-9E1B-D467F71F3B0C}"/>
          </ac:spMkLst>
        </pc:spChg>
        <pc:spChg chg="mod">
          <ac:chgData name="Donghyeong Kang" userId="0f4f1fd5818de615" providerId="LiveId" clId="{92965F53-AB7D-4D50-911D-22E20CDDD4BE}" dt="2024-01-12T02:31:28.684" v="997"/>
          <ac:spMkLst>
            <pc:docMk/>
            <pc:sldMk cId="1401428032" sldId="266"/>
            <ac:spMk id="45" creationId="{06D1A341-9134-A0FB-844D-CB9830E57F40}"/>
          </ac:spMkLst>
        </pc:spChg>
        <pc:spChg chg="mod">
          <ac:chgData name="Donghyeong Kang" userId="0f4f1fd5818de615" providerId="LiveId" clId="{92965F53-AB7D-4D50-911D-22E20CDDD4BE}" dt="2024-01-12T02:31:28.684" v="997"/>
          <ac:spMkLst>
            <pc:docMk/>
            <pc:sldMk cId="1401428032" sldId="266"/>
            <ac:spMk id="46" creationId="{A3F740EA-E888-F5E1-FD48-A029796B2B2D}"/>
          </ac:spMkLst>
        </pc:spChg>
        <pc:spChg chg="mod">
          <ac:chgData name="Donghyeong Kang" userId="0f4f1fd5818de615" providerId="LiveId" clId="{92965F53-AB7D-4D50-911D-22E20CDDD4BE}" dt="2024-01-12T02:31:28.684" v="997"/>
          <ac:spMkLst>
            <pc:docMk/>
            <pc:sldMk cId="1401428032" sldId="266"/>
            <ac:spMk id="47" creationId="{85FB1E75-749F-A0A4-BE96-2F8F62A21B23}"/>
          </ac:spMkLst>
        </pc:spChg>
        <pc:spChg chg="mod">
          <ac:chgData name="Donghyeong Kang" userId="0f4f1fd5818de615" providerId="LiveId" clId="{92965F53-AB7D-4D50-911D-22E20CDDD4BE}" dt="2024-01-12T02:31:28.684" v="997"/>
          <ac:spMkLst>
            <pc:docMk/>
            <pc:sldMk cId="1401428032" sldId="266"/>
            <ac:spMk id="48" creationId="{D5EC0A40-4FC2-1290-50DD-4AE7EBF719CF}"/>
          </ac:spMkLst>
        </pc:spChg>
        <pc:spChg chg="mod">
          <ac:chgData name="Donghyeong Kang" userId="0f4f1fd5818de615" providerId="LiveId" clId="{92965F53-AB7D-4D50-911D-22E20CDDD4BE}" dt="2024-01-12T02:31:28.684" v="997"/>
          <ac:spMkLst>
            <pc:docMk/>
            <pc:sldMk cId="1401428032" sldId="266"/>
            <ac:spMk id="49" creationId="{CD680EAF-0D78-20DF-095F-E7E6366F8AEF}"/>
          </ac:spMkLst>
        </pc:spChg>
        <pc:spChg chg="mod">
          <ac:chgData name="Donghyeong Kang" userId="0f4f1fd5818de615" providerId="LiveId" clId="{92965F53-AB7D-4D50-911D-22E20CDDD4BE}" dt="2024-01-12T02:31:28.684" v="997"/>
          <ac:spMkLst>
            <pc:docMk/>
            <pc:sldMk cId="1401428032" sldId="266"/>
            <ac:spMk id="50" creationId="{7D9261BC-F891-4DBE-5C6F-FF2D4DCF5601}"/>
          </ac:spMkLst>
        </pc:spChg>
        <pc:spChg chg="mod">
          <ac:chgData name="Donghyeong Kang" userId="0f4f1fd5818de615" providerId="LiveId" clId="{92965F53-AB7D-4D50-911D-22E20CDDD4BE}" dt="2024-01-12T02:31:28.684" v="997"/>
          <ac:spMkLst>
            <pc:docMk/>
            <pc:sldMk cId="1401428032" sldId="266"/>
            <ac:spMk id="51" creationId="{642A6E4D-3096-BDD7-7D7C-30775E8D0E1A}"/>
          </ac:spMkLst>
        </pc:spChg>
        <pc:spChg chg="mod">
          <ac:chgData name="Donghyeong Kang" userId="0f4f1fd5818de615" providerId="LiveId" clId="{92965F53-AB7D-4D50-911D-22E20CDDD4BE}" dt="2024-01-12T02:31:28.684" v="997"/>
          <ac:spMkLst>
            <pc:docMk/>
            <pc:sldMk cId="1401428032" sldId="266"/>
            <ac:spMk id="52" creationId="{26133134-C3E7-75EA-AF33-78803D33450C}"/>
          </ac:spMkLst>
        </pc:spChg>
        <pc:spChg chg="mod">
          <ac:chgData name="Donghyeong Kang" userId="0f4f1fd5818de615" providerId="LiveId" clId="{92965F53-AB7D-4D50-911D-22E20CDDD4BE}" dt="2024-01-12T02:31:28.684" v="997"/>
          <ac:spMkLst>
            <pc:docMk/>
            <pc:sldMk cId="1401428032" sldId="266"/>
            <ac:spMk id="53" creationId="{291A1C71-3A3E-090B-BCD6-516F7E696919}"/>
          </ac:spMkLst>
        </pc:spChg>
        <pc:grpChg chg="del">
          <ac:chgData name="Donghyeong Kang" userId="0f4f1fd5818de615" providerId="LiveId" clId="{92965F53-AB7D-4D50-911D-22E20CDDD4BE}" dt="2024-01-12T02:31:22.771" v="996" actId="478"/>
          <ac:grpSpMkLst>
            <pc:docMk/>
            <pc:sldMk cId="1401428032" sldId="266"/>
            <ac:grpSpMk id="4" creationId="{D064515E-7D99-C8CA-1DBD-7629CAF1B9C6}"/>
          </ac:grpSpMkLst>
        </pc:grpChg>
        <pc:grpChg chg="add mod">
          <ac:chgData name="Donghyeong Kang" userId="0f4f1fd5818de615" providerId="LiveId" clId="{92965F53-AB7D-4D50-911D-22E20CDDD4BE}" dt="2024-01-12T02:31:40.062" v="999" actId="1076"/>
          <ac:grpSpMkLst>
            <pc:docMk/>
            <pc:sldMk cId="1401428032" sldId="266"/>
            <ac:grpSpMk id="12" creationId="{8CF5F600-BD7E-521C-E53E-99A5D86746C7}"/>
          </ac:grpSpMkLst>
        </pc:grpChg>
        <pc:grpChg chg="mod">
          <ac:chgData name="Donghyeong Kang" userId="0f4f1fd5818de615" providerId="LiveId" clId="{92965F53-AB7D-4D50-911D-22E20CDDD4BE}" dt="2024-01-12T02:31:28.684" v="997"/>
          <ac:grpSpMkLst>
            <pc:docMk/>
            <pc:sldMk cId="1401428032" sldId="266"/>
            <ac:grpSpMk id="67" creationId="{F8D2E6A5-01BA-271E-7DFA-C23451D71DD2}"/>
          </ac:grpSpMkLst>
        </pc:grpChg>
        <pc:picChg chg="mod">
          <ac:chgData name="Donghyeong Kang" userId="0f4f1fd5818de615" providerId="LiveId" clId="{92965F53-AB7D-4D50-911D-22E20CDDD4BE}" dt="2024-01-12T02:31:28.684" v="997"/>
          <ac:picMkLst>
            <pc:docMk/>
            <pc:sldMk cId="1401428032" sldId="266"/>
            <ac:picMk id="65" creationId="{85EADAE9-7D1C-9D67-2CB0-8BF416841553}"/>
          </ac:picMkLst>
        </pc:picChg>
        <pc:cxnChg chg="mod">
          <ac:chgData name="Donghyeong Kang" userId="0f4f1fd5818de615" providerId="LiveId" clId="{92965F53-AB7D-4D50-911D-22E20CDDD4BE}" dt="2024-01-12T02:31:22.771" v="996" actId="478"/>
          <ac:cxnSpMkLst>
            <pc:docMk/>
            <pc:sldMk cId="1401428032" sldId="266"/>
            <ac:cxnSpMk id="7" creationId="{54A6696A-FB6E-8268-7A01-A10151172C82}"/>
          </ac:cxnSpMkLst>
        </pc:cxnChg>
        <pc:cxnChg chg="mod">
          <ac:chgData name="Donghyeong Kang" userId="0f4f1fd5818de615" providerId="LiveId" clId="{92965F53-AB7D-4D50-911D-22E20CDDD4BE}" dt="2024-01-12T02:31:22.771" v="996" actId="478"/>
          <ac:cxnSpMkLst>
            <pc:docMk/>
            <pc:sldMk cId="1401428032" sldId="266"/>
            <ac:cxnSpMk id="17" creationId="{D09CE3F0-88C4-8ED6-EBAD-100DDA248017}"/>
          </ac:cxnSpMkLst>
        </pc:cxnChg>
        <pc:cxnChg chg="mod">
          <ac:chgData name="Donghyeong Kang" userId="0f4f1fd5818de615" providerId="LiveId" clId="{92965F53-AB7D-4D50-911D-22E20CDDD4BE}" dt="2024-01-12T02:31:22.771" v="996" actId="478"/>
          <ac:cxnSpMkLst>
            <pc:docMk/>
            <pc:sldMk cId="1401428032" sldId="266"/>
            <ac:cxnSpMk id="19" creationId="{F29C2A48-7408-5C3D-6948-7370D777CB67}"/>
          </ac:cxnSpMkLst>
        </pc:cxnChg>
        <pc:cxnChg chg="mod">
          <ac:chgData name="Donghyeong Kang" userId="0f4f1fd5818de615" providerId="LiveId" clId="{92965F53-AB7D-4D50-911D-22E20CDDD4BE}" dt="2024-01-12T02:31:22.771" v="996" actId="478"/>
          <ac:cxnSpMkLst>
            <pc:docMk/>
            <pc:sldMk cId="1401428032" sldId="266"/>
            <ac:cxnSpMk id="23" creationId="{3D4AE4DA-E6B4-7AEC-9E5A-EEC39E5CC490}"/>
          </ac:cxnSpMkLst>
        </pc:cxnChg>
        <pc:cxnChg chg="mod">
          <ac:chgData name="Donghyeong Kang" userId="0f4f1fd5818de615" providerId="LiveId" clId="{92965F53-AB7D-4D50-911D-22E20CDDD4BE}" dt="2024-01-12T02:31:22.771" v="996" actId="478"/>
          <ac:cxnSpMkLst>
            <pc:docMk/>
            <pc:sldMk cId="1401428032" sldId="266"/>
            <ac:cxnSpMk id="24" creationId="{E4178AEA-34E1-AB8E-FEE1-3219E68B9F54}"/>
          </ac:cxnSpMkLst>
        </pc:cxnChg>
        <pc:cxnChg chg="mod">
          <ac:chgData name="Donghyeong Kang" userId="0f4f1fd5818de615" providerId="LiveId" clId="{92965F53-AB7D-4D50-911D-22E20CDDD4BE}" dt="2024-01-12T02:31:22.771" v="996" actId="478"/>
          <ac:cxnSpMkLst>
            <pc:docMk/>
            <pc:sldMk cId="1401428032" sldId="266"/>
            <ac:cxnSpMk id="25" creationId="{17046348-EA92-0EFB-03D3-E5A8BB92E862}"/>
          </ac:cxnSpMkLst>
        </pc:cxnChg>
        <pc:cxnChg chg="mod">
          <ac:chgData name="Donghyeong Kang" userId="0f4f1fd5818de615" providerId="LiveId" clId="{92965F53-AB7D-4D50-911D-22E20CDDD4BE}" dt="2024-01-12T02:31:22.771" v="996" actId="478"/>
          <ac:cxnSpMkLst>
            <pc:docMk/>
            <pc:sldMk cId="1401428032" sldId="266"/>
            <ac:cxnSpMk id="26" creationId="{F0423AC2-D754-0CF6-1384-C32F0C18ED3E}"/>
          </ac:cxnSpMkLst>
        </pc:cxnChg>
        <pc:cxnChg chg="mod">
          <ac:chgData name="Donghyeong Kang" userId="0f4f1fd5818de615" providerId="LiveId" clId="{92965F53-AB7D-4D50-911D-22E20CDDD4BE}" dt="2024-01-12T02:31:22.771" v="996" actId="478"/>
          <ac:cxnSpMkLst>
            <pc:docMk/>
            <pc:sldMk cId="1401428032" sldId="266"/>
            <ac:cxnSpMk id="28" creationId="{31F583C7-3A1E-279B-6B6C-A41D7BABE81C}"/>
          </ac:cxnSpMkLst>
        </pc:cxnChg>
        <pc:cxnChg chg="mod">
          <ac:chgData name="Donghyeong Kang" userId="0f4f1fd5818de615" providerId="LiveId" clId="{92965F53-AB7D-4D50-911D-22E20CDDD4BE}" dt="2024-01-12T02:31:22.771" v="996" actId="478"/>
          <ac:cxnSpMkLst>
            <pc:docMk/>
            <pc:sldMk cId="1401428032" sldId="266"/>
            <ac:cxnSpMk id="31" creationId="{0DE3AE18-663F-9575-D13D-E8F76E996FA3}"/>
          </ac:cxnSpMkLst>
        </pc:cxnChg>
        <pc:cxnChg chg="mod">
          <ac:chgData name="Donghyeong Kang" userId="0f4f1fd5818de615" providerId="LiveId" clId="{92965F53-AB7D-4D50-911D-22E20CDDD4BE}" dt="2024-01-12T02:31:22.771" v="996" actId="478"/>
          <ac:cxnSpMkLst>
            <pc:docMk/>
            <pc:sldMk cId="1401428032" sldId="266"/>
            <ac:cxnSpMk id="32" creationId="{495D9AB2-59E8-7781-2E11-B0522BBC25A0}"/>
          </ac:cxnSpMkLst>
        </pc:cxnChg>
        <pc:cxnChg chg="mod">
          <ac:chgData name="Donghyeong Kang" userId="0f4f1fd5818de615" providerId="LiveId" clId="{92965F53-AB7D-4D50-911D-22E20CDDD4BE}" dt="2024-01-12T02:31:22.771" v="996" actId="478"/>
          <ac:cxnSpMkLst>
            <pc:docMk/>
            <pc:sldMk cId="1401428032" sldId="266"/>
            <ac:cxnSpMk id="33" creationId="{48550128-9EF0-3D80-4FEE-4EB184263219}"/>
          </ac:cxnSpMkLst>
        </pc:cxnChg>
        <pc:cxnChg chg="mod">
          <ac:chgData name="Donghyeong Kang" userId="0f4f1fd5818de615" providerId="LiveId" clId="{92965F53-AB7D-4D50-911D-22E20CDDD4BE}" dt="2024-01-12T02:31:22.771" v="996" actId="478"/>
          <ac:cxnSpMkLst>
            <pc:docMk/>
            <pc:sldMk cId="1401428032" sldId="266"/>
            <ac:cxnSpMk id="34" creationId="{49D4627F-5015-4720-2719-B602F24F3398}"/>
          </ac:cxnSpMkLst>
        </pc:cxnChg>
        <pc:cxnChg chg="mod">
          <ac:chgData name="Donghyeong Kang" userId="0f4f1fd5818de615" providerId="LiveId" clId="{92965F53-AB7D-4D50-911D-22E20CDDD4BE}" dt="2024-01-12T02:31:22.771" v="996" actId="478"/>
          <ac:cxnSpMkLst>
            <pc:docMk/>
            <pc:sldMk cId="1401428032" sldId="266"/>
            <ac:cxnSpMk id="35" creationId="{B8E6FCF8-D507-8DFD-01FE-23B5535BF22E}"/>
          </ac:cxnSpMkLst>
        </pc:cxnChg>
        <pc:cxnChg chg="mod">
          <ac:chgData name="Donghyeong Kang" userId="0f4f1fd5818de615" providerId="LiveId" clId="{92965F53-AB7D-4D50-911D-22E20CDDD4BE}" dt="2024-01-12T02:31:22.771" v="996" actId="478"/>
          <ac:cxnSpMkLst>
            <pc:docMk/>
            <pc:sldMk cId="1401428032" sldId="266"/>
            <ac:cxnSpMk id="36" creationId="{2834F0D6-CA7B-BCCC-55CF-067FBE208145}"/>
          </ac:cxnSpMkLst>
        </pc:cxnChg>
        <pc:cxnChg chg="mod">
          <ac:chgData name="Donghyeong Kang" userId="0f4f1fd5818de615" providerId="LiveId" clId="{92965F53-AB7D-4D50-911D-22E20CDDD4BE}" dt="2024-01-12T02:31:28.684" v="997"/>
          <ac:cxnSpMkLst>
            <pc:docMk/>
            <pc:sldMk cId="1401428032" sldId="266"/>
            <ac:cxnSpMk id="38" creationId="{66D5DA8D-5541-CAAC-1EEC-AD9986758D9E}"/>
          </ac:cxnSpMkLst>
        </pc:cxnChg>
        <pc:cxnChg chg="mod">
          <ac:chgData name="Donghyeong Kang" userId="0f4f1fd5818de615" providerId="LiveId" clId="{92965F53-AB7D-4D50-911D-22E20CDDD4BE}" dt="2024-01-12T02:31:28.684" v="997"/>
          <ac:cxnSpMkLst>
            <pc:docMk/>
            <pc:sldMk cId="1401428032" sldId="266"/>
            <ac:cxnSpMk id="40" creationId="{9B2ECE20-72FE-0BCC-EF14-79CBFCBB13CD}"/>
          </ac:cxnSpMkLst>
        </pc:cxnChg>
        <pc:cxnChg chg="mod">
          <ac:chgData name="Donghyeong Kang" userId="0f4f1fd5818de615" providerId="LiveId" clId="{92965F53-AB7D-4D50-911D-22E20CDDD4BE}" dt="2024-01-12T02:31:28.684" v="997"/>
          <ac:cxnSpMkLst>
            <pc:docMk/>
            <pc:sldMk cId="1401428032" sldId="266"/>
            <ac:cxnSpMk id="54" creationId="{EA3A2CFE-2A55-647B-077B-A70EC4C7E2D5}"/>
          </ac:cxnSpMkLst>
        </pc:cxnChg>
        <pc:cxnChg chg="mod">
          <ac:chgData name="Donghyeong Kang" userId="0f4f1fd5818de615" providerId="LiveId" clId="{92965F53-AB7D-4D50-911D-22E20CDDD4BE}" dt="2024-01-12T02:31:28.684" v="997"/>
          <ac:cxnSpMkLst>
            <pc:docMk/>
            <pc:sldMk cId="1401428032" sldId="266"/>
            <ac:cxnSpMk id="55" creationId="{33997461-6EE2-7AE6-6814-8E4AC4AF46E5}"/>
          </ac:cxnSpMkLst>
        </pc:cxnChg>
        <pc:cxnChg chg="mod">
          <ac:chgData name="Donghyeong Kang" userId="0f4f1fd5818de615" providerId="LiveId" clId="{92965F53-AB7D-4D50-911D-22E20CDDD4BE}" dt="2024-01-12T02:31:28.684" v="997"/>
          <ac:cxnSpMkLst>
            <pc:docMk/>
            <pc:sldMk cId="1401428032" sldId="266"/>
            <ac:cxnSpMk id="56" creationId="{20C81920-F52C-9F7D-FD51-56B4DCAD17AA}"/>
          </ac:cxnSpMkLst>
        </pc:cxnChg>
        <pc:cxnChg chg="mod">
          <ac:chgData name="Donghyeong Kang" userId="0f4f1fd5818de615" providerId="LiveId" clId="{92965F53-AB7D-4D50-911D-22E20CDDD4BE}" dt="2024-01-12T02:31:28.684" v="997"/>
          <ac:cxnSpMkLst>
            <pc:docMk/>
            <pc:sldMk cId="1401428032" sldId="266"/>
            <ac:cxnSpMk id="57" creationId="{14716C92-6BDD-3342-17E1-27F2B2F357CE}"/>
          </ac:cxnSpMkLst>
        </pc:cxnChg>
        <pc:cxnChg chg="mod">
          <ac:chgData name="Donghyeong Kang" userId="0f4f1fd5818de615" providerId="LiveId" clId="{92965F53-AB7D-4D50-911D-22E20CDDD4BE}" dt="2024-01-12T02:31:28.684" v="997"/>
          <ac:cxnSpMkLst>
            <pc:docMk/>
            <pc:sldMk cId="1401428032" sldId="266"/>
            <ac:cxnSpMk id="58" creationId="{5944197D-8DBC-32F6-F197-119D1A1DF93F}"/>
          </ac:cxnSpMkLst>
        </pc:cxnChg>
        <pc:cxnChg chg="mod">
          <ac:chgData name="Donghyeong Kang" userId="0f4f1fd5818de615" providerId="LiveId" clId="{92965F53-AB7D-4D50-911D-22E20CDDD4BE}" dt="2024-01-12T02:31:28.684" v="997"/>
          <ac:cxnSpMkLst>
            <pc:docMk/>
            <pc:sldMk cId="1401428032" sldId="266"/>
            <ac:cxnSpMk id="59" creationId="{1E71144B-F4E4-9BF0-4E75-F4A5A103E9BA}"/>
          </ac:cxnSpMkLst>
        </pc:cxnChg>
        <pc:cxnChg chg="mod">
          <ac:chgData name="Donghyeong Kang" userId="0f4f1fd5818de615" providerId="LiveId" clId="{92965F53-AB7D-4D50-911D-22E20CDDD4BE}" dt="2024-01-12T02:31:28.684" v="997"/>
          <ac:cxnSpMkLst>
            <pc:docMk/>
            <pc:sldMk cId="1401428032" sldId="266"/>
            <ac:cxnSpMk id="60" creationId="{7FE9CE51-359F-6C8E-0EC2-BC84F362A018}"/>
          </ac:cxnSpMkLst>
        </pc:cxnChg>
        <pc:cxnChg chg="mod">
          <ac:chgData name="Donghyeong Kang" userId="0f4f1fd5818de615" providerId="LiveId" clId="{92965F53-AB7D-4D50-911D-22E20CDDD4BE}" dt="2024-01-12T02:31:28.684" v="997"/>
          <ac:cxnSpMkLst>
            <pc:docMk/>
            <pc:sldMk cId="1401428032" sldId="266"/>
            <ac:cxnSpMk id="61" creationId="{55467E2C-1C34-2093-64F8-8B8DFB9575EB}"/>
          </ac:cxnSpMkLst>
        </pc:cxnChg>
        <pc:cxnChg chg="mod">
          <ac:chgData name="Donghyeong Kang" userId="0f4f1fd5818de615" providerId="LiveId" clId="{92965F53-AB7D-4D50-911D-22E20CDDD4BE}" dt="2024-01-12T02:31:28.684" v="997"/>
          <ac:cxnSpMkLst>
            <pc:docMk/>
            <pc:sldMk cId="1401428032" sldId="266"/>
            <ac:cxnSpMk id="62" creationId="{F54BC36B-1096-9F0B-B0FC-F5B749E79282}"/>
          </ac:cxnSpMkLst>
        </pc:cxnChg>
        <pc:cxnChg chg="mod">
          <ac:chgData name="Donghyeong Kang" userId="0f4f1fd5818de615" providerId="LiveId" clId="{92965F53-AB7D-4D50-911D-22E20CDDD4BE}" dt="2024-01-12T02:31:28.684" v="997"/>
          <ac:cxnSpMkLst>
            <pc:docMk/>
            <pc:sldMk cId="1401428032" sldId="266"/>
            <ac:cxnSpMk id="63" creationId="{FA18D5C5-AA2F-E151-0C36-A4C881E17D07}"/>
          </ac:cxnSpMkLst>
        </pc:cxnChg>
        <pc:cxnChg chg="mod">
          <ac:chgData name="Donghyeong Kang" userId="0f4f1fd5818de615" providerId="LiveId" clId="{92965F53-AB7D-4D50-911D-22E20CDDD4BE}" dt="2024-01-12T02:31:28.684" v="997"/>
          <ac:cxnSpMkLst>
            <pc:docMk/>
            <pc:sldMk cId="1401428032" sldId="266"/>
            <ac:cxnSpMk id="64" creationId="{B667664A-FE56-3633-C3EC-5877E6F89DCF}"/>
          </ac:cxnSpMkLst>
        </pc:cxnChg>
        <pc:cxnChg chg="mod">
          <ac:chgData name="Donghyeong Kang" userId="0f4f1fd5818de615" providerId="LiveId" clId="{92965F53-AB7D-4D50-911D-22E20CDDD4BE}" dt="2024-01-12T02:31:28.684" v="997"/>
          <ac:cxnSpMkLst>
            <pc:docMk/>
            <pc:sldMk cId="1401428032" sldId="266"/>
            <ac:cxnSpMk id="66" creationId="{8050E155-9C2A-F27E-9044-A12F6C9A4C47}"/>
          </ac:cxnSpMkLst>
        </pc:cxnChg>
        <pc:cxnChg chg="mod">
          <ac:chgData name="Donghyeong Kang" userId="0f4f1fd5818de615" providerId="LiveId" clId="{92965F53-AB7D-4D50-911D-22E20CDDD4BE}" dt="2024-01-12T02:31:28.684" v="997"/>
          <ac:cxnSpMkLst>
            <pc:docMk/>
            <pc:sldMk cId="1401428032" sldId="266"/>
            <ac:cxnSpMk id="68" creationId="{CFC15C95-C588-9CEB-855A-DD26EF943259}"/>
          </ac:cxnSpMkLst>
        </pc:cxnChg>
        <pc:cxnChg chg="mod">
          <ac:chgData name="Donghyeong Kang" userId="0f4f1fd5818de615" providerId="LiveId" clId="{92965F53-AB7D-4D50-911D-22E20CDDD4BE}" dt="2024-01-12T02:31:28.684" v="997"/>
          <ac:cxnSpMkLst>
            <pc:docMk/>
            <pc:sldMk cId="1401428032" sldId="266"/>
            <ac:cxnSpMk id="69" creationId="{6765BA0D-D4D5-96C8-2AE1-698B9AEB160D}"/>
          </ac:cxnSpMkLst>
        </pc:cxnChg>
        <pc:cxnChg chg="mod">
          <ac:chgData name="Donghyeong Kang" userId="0f4f1fd5818de615" providerId="LiveId" clId="{92965F53-AB7D-4D50-911D-22E20CDDD4BE}" dt="2024-01-12T02:31:28.684" v="997"/>
          <ac:cxnSpMkLst>
            <pc:docMk/>
            <pc:sldMk cId="1401428032" sldId="266"/>
            <ac:cxnSpMk id="70" creationId="{0986FA12-118C-F0AE-CDF8-5E13753079B8}"/>
          </ac:cxnSpMkLst>
        </pc:cxnChg>
        <pc:cxnChg chg="mod">
          <ac:chgData name="Donghyeong Kang" userId="0f4f1fd5818de615" providerId="LiveId" clId="{92965F53-AB7D-4D50-911D-22E20CDDD4BE}" dt="2024-01-12T02:31:28.684" v="997"/>
          <ac:cxnSpMkLst>
            <pc:docMk/>
            <pc:sldMk cId="1401428032" sldId="266"/>
            <ac:cxnSpMk id="71" creationId="{6DFD751F-8F42-8D27-4CC1-EE2FA3B33612}"/>
          </ac:cxnSpMkLst>
        </pc:cxnChg>
        <pc:cxnChg chg="mod">
          <ac:chgData name="Donghyeong Kang" userId="0f4f1fd5818de615" providerId="LiveId" clId="{92965F53-AB7D-4D50-911D-22E20CDDD4BE}" dt="2024-01-12T02:31:28.684" v="997"/>
          <ac:cxnSpMkLst>
            <pc:docMk/>
            <pc:sldMk cId="1401428032" sldId="266"/>
            <ac:cxnSpMk id="72" creationId="{DB74A9A2-3CF3-0E8C-6B8C-98D8D86B0444}"/>
          </ac:cxnSpMkLst>
        </pc:cxnChg>
        <pc:cxnChg chg="mod">
          <ac:chgData name="Donghyeong Kang" userId="0f4f1fd5818de615" providerId="LiveId" clId="{92965F53-AB7D-4D50-911D-22E20CDDD4BE}" dt="2024-01-12T02:31:28.684" v="997"/>
          <ac:cxnSpMkLst>
            <pc:docMk/>
            <pc:sldMk cId="1401428032" sldId="266"/>
            <ac:cxnSpMk id="73" creationId="{ABCAA0DB-70D7-09DB-84F1-7F2F3B232AFE}"/>
          </ac:cxnSpMkLst>
        </pc:cxnChg>
        <pc:cxnChg chg="mod">
          <ac:chgData name="Donghyeong Kang" userId="0f4f1fd5818de615" providerId="LiveId" clId="{92965F53-AB7D-4D50-911D-22E20CDDD4BE}" dt="2024-01-12T02:31:28.684" v="997"/>
          <ac:cxnSpMkLst>
            <pc:docMk/>
            <pc:sldMk cId="1401428032" sldId="266"/>
            <ac:cxnSpMk id="74" creationId="{DC665E51-4F75-DD2D-18FF-1C0F248DDD85}"/>
          </ac:cxnSpMkLst>
        </pc:cxnChg>
        <pc:cxnChg chg="mod">
          <ac:chgData name="Donghyeong Kang" userId="0f4f1fd5818de615" providerId="LiveId" clId="{92965F53-AB7D-4D50-911D-22E20CDDD4BE}" dt="2024-01-12T02:31:28.684" v="997"/>
          <ac:cxnSpMkLst>
            <pc:docMk/>
            <pc:sldMk cId="1401428032" sldId="266"/>
            <ac:cxnSpMk id="75" creationId="{86450ADE-8DA5-5438-893D-640A4602C63A}"/>
          </ac:cxnSpMkLst>
        </pc:cxnChg>
        <pc:cxnChg chg="mod">
          <ac:chgData name="Donghyeong Kang" userId="0f4f1fd5818de615" providerId="LiveId" clId="{92965F53-AB7D-4D50-911D-22E20CDDD4BE}" dt="2024-01-12T02:31:28.684" v="997"/>
          <ac:cxnSpMkLst>
            <pc:docMk/>
            <pc:sldMk cId="1401428032" sldId="266"/>
            <ac:cxnSpMk id="76" creationId="{9C1B6061-3FA9-B484-4ABF-CECE84CFA485}"/>
          </ac:cxnSpMkLst>
        </pc:cxnChg>
      </pc:sldChg>
      <pc:sldChg chg="addSp delSp modSp add mod">
        <pc:chgData name="Donghyeong Kang" userId="0f4f1fd5818de615" providerId="LiveId" clId="{92965F53-AB7D-4D50-911D-22E20CDDD4BE}" dt="2024-01-12T02:47:24.369" v="1246" actId="12788"/>
        <pc:sldMkLst>
          <pc:docMk/>
          <pc:sldMk cId="1305114496" sldId="267"/>
        </pc:sldMkLst>
        <pc:spChg chg="mod">
          <ac:chgData name="Donghyeong Kang" userId="0f4f1fd5818de615" providerId="LiveId" clId="{92965F53-AB7D-4D50-911D-22E20CDDD4BE}" dt="2024-01-12T02:32:03.586" v="1002" actId="20577"/>
          <ac:spMkLst>
            <pc:docMk/>
            <pc:sldMk cId="1305114496" sldId="267"/>
            <ac:spMk id="2" creationId="{33A847E8-7BD0-64C7-E68B-49FF34F70AC7}"/>
          </ac:spMkLst>
        </pc:spChg>
        <pc:spChg chg="mod">
          <ac:chgData name="Donghyeong Kang" userId="0f4f1fd5818de615" providerId="LiveId" clId="{92965F53-AB7D-4D50-911D-22E20CDDD4BE}" dt="2024-01-12T02:32:09.217" v="1020"/>
          <ac:spMkLst>
            <pc:docMk/>
            <pc:sldMk cId="1305114496" sldId="267"/>
            <ac:spMk id="3" creationId="{1C4335AE-FDC5-5415-C4B7-E1B9E33DE013}"/>
          </ac:spMkLst>
        </pc:spChg>
        <pc:picChg chg="add mod">
          <ac:chgData name="Donghyeong Kang" userId="0f4f1fd5818de615" providerId="LiveId" clId="{92965F53-AB7D-4D50-911D-22E20CDDD4BE}" dt="2024-01-12T02:47:24.369" v="1246" actId="12788"/>
          <ac:picMkLst>
            <pc:docMk/>
            <pc:sldMk cId="1305114496" sldId="267"/>
            <ac:picMk id="4" creationId="{793D313C-4E3A-000E-E9FA-29F8262FC49A}"/>
          </ac:picMkLst>
        </pc:picChg>
        <pc:picChg chg="add del">
          <ac:chgData name="Donghyeong Kang" userId="0f4f1fd5818de615" providerId="LiveId" clId="{92965F53-AB7D-4D50-911D-22E20CDDD4BE}" dt="2024-01-12T02:32:15.411" v="1023" actId="478"/>
          <ac:picMkLst>
            <pc:docMk/>
            <pc:sldMk cId="1305114496" sldId="267"/>
            <ac:picMk id="12" creationId="{78687E67-5BEF-0850-CC41-CF17F419DC6A}"/>
          </ac:picMkLst>
        </pc:picChg>
      </pc:sldChg>
      <pc:sldChg chg="addSp delSp modSp add mod">
        <pc:chgData name="Donghyeong Kang" userId="0f4f1fd5818de615" providerId="LiveId" clId="{92965F53-AB7D-4D50-911D-22E20CDDD4BE}" dt="2024-01-12T02:46:50.613" v="1242" actId="14100"/>
        <pc:sldMkLst>
          <pc:docMk/>
          <pc:sldMk cId="3743079793" sldId="268"/>
        </pc:sldMkLst>
        <pc:spChg chg="mod">
          <ac:chgData name="Donghyeong Kang" userId="0f4f1fd5818de615" providerId="LiveId" clId="{92965F53-AB7D-4D50-911D-22E20CDDD4BE}" dt="2024-01-12T02:32:46.591" v="1045"/>
          <ac:spMkLst>
            <pc:docMk/>
            <pc:sldMk cId="3743079793" sldId="268"/>
            <ac:spMk id="3" creationId="{1C4335AE-FDC5-5415-C4B7-E1B9E33DE013}"/>
          </ac:spMkLst>
        </pc:spChg>
        <pc:picChg chg="del">
          <ac:chgData name="Donghyeong Kang" userId="0f4f1fd5818de615" providerId="LiveId" clId="{92965F53-AB7D-4D50-911D-22E20CDDD4BE}" dt="2024-01-12T02:32:34.749" v="1026" actId="478"/>
          <ac:picMkLst>
            <pc:docMk/>
            <pc:sldMk cId="3743079793" sldId="268"/>
            <ac:picMk id="4" creationId="{793D313C-4E3A-000E-E9FA-29F8262FC49A}"/>
          </ac:picMkLst>
        </pc:picChg>
        <pc:picChg chg="add mod">
          <ac:chgData name="Donghyeong Kang" userId="0f4f1fd5818de615" providerId="LiveId" clId="{92965F53-AB7D-4D50-911D-22E20CDDD4BE}" dt="2024-01-12T02:46:50.613" v="1242" actId="14100"/>
          <ac:picMkLst>
            <pc:docMk/>
            <pc:sldMk cId="3743079793" sldId="268"/>
            <ac:picMk id="5" creationId="{D04272AE-6BA3-BF55-46AA-D0DB92443241}"/>
          </ac:picMkLst>
        </pc:picChg>
      </pc:sldChg>
      <pc:sldChg chg="addSp delSp modSp add mod">
        <pc:chgData name="Donghyeong Kang" userId="0f4f1fd5818de615" providerId="LiveId" clId="{92965F53-AB7D-4D50-911D-22E20CDDD4BE}" dt="2024-01-12T02:47:32.812" v="1247" actId="12788"/>
        <pc:sldMkLst>
          <pc:docMk/>
          <pc:sldMk cId="1139405765" sldId="269"/>
        </pc:sldMkLst>
        <pc:spChg chg="mod">
          <ac:chgData name="Donghyeong Kang" userId="0f4f1fd5818de615" providerId="LiveId" clId="{92965F53-AB7D-4D50-911D-22E20CDDD4BE}" dt="2024-01-12T02:33:25.504" v="1073"/>
          <ac:spMkLst>
            <pc:docMk/>
            <pc:sldMk cId="1139405765" sldId="269"/>
            <ac:spMk id="3" creationId="{1C4335AE-FDC5-5415-C4B7-E1B9E33DE013}"/>
          </ac:spMkLst>
        </pc:spChg>
        <pc:picChg chg="add mod">
          <ac:chgData name="Donghyeong Kang" userId="0f4f1fd5818de615" providerId="LiveId" clId="{92965F53-AB7D-4D50-911D-22E20CDDD4BE}" dt="2024-01-12T02:47:32.812" v="1247" actId="12788"/>
          <ac:picMkLst>
            <pc:docMk/>
            <pc:sldMk cId="1139405765" sldId="269"/>
            <ac:picMk id="4" creationId="{9B0BAD18-6CCC-797C-8B9B-D24685E2F189}"/>
          </ac:picMkLst>
        </pc:picChg>
        <pc:picChg chg="del">
          <ac:chgData name="Donghyeong Kang" userId="0f4f1fd5818de615" providerId="LiveId" clId="{92965F53-AB7D-4D50-911D-22E20CDDD4BE}" dt="2024-01-12T02:33:20.177" v="1060" actId="478"/>
          <ac:picMkLst>
            <pc:docMk/>
            <pc:sldMk cId="1139405765" sldId="269"/>
            <ac:picMk id="5" creationId="{D04272AE-6BA3-BF55-46AA-D0DB92443241}"/>
          </ac:picMkLst>
        </pc:picChg>
      </pc:sldChg>
      <pc:sldChg chg="addSp delSp modSp add mod">
        <pc:chgData name="Donghyeong Kang" userId="0f4f1fd5818de615" providerId="LiveId" clId="{92965F53-AB7D-4D50-911D-22E20CDDD4BE}" dt="2024-01-12T02:47:39.682" v="1248" actId="12788"/>
        <pc:sldMkLst>
          <pc:docMk/>
          <pc:sldMk cId="644190787" sldId="270"/>
        </pc:sldMkLst>
        <pc:spChg chg="mod">
          <ac:chgData name="Donghyeong Kang" userId="0f4f1fd5818de615" providerId="LiveId" clId="{92965F53-AB7D-4D50-911D-22E20CDDD4BE}" dt="2024-01-12T02:41:03.926" v="1124"/>
          <ac:spMkLst>
            <pc:docMk/>
            <pc:sldMk cId="644190787" sldId="270"/>
            <ac:spMk id="3" creationId="{1C4335AE-FDC5-5415-C4B7-E1B9E33DE013}"/>
          </ac:spMkLst>
        </pc:spChg>
        <pc:picChg chg="del">
          <ac:chgData name="Donghyeong Kang" userId="0f4f1fd5818de615" providerId="LiveId" clId="{92965F53-AB7D-4D50-911D-22E20CDDD4BE}" dt="2024-01-12T02:46:02.186" v="1230" actId="478"/>
          <ac:picMkLst>
            <pc:docMk/>
            <pc:sldMk cId="644190787" sldId="270"/>
            <ac:picMk id="4" creationId="{9B0BAD18-6CCC-797C-8B9B-D24685E2F189}"/>
          </ac:picMkLst>
        </pc:picChg>
        <pc:picChg chg="add mod">
          <ac:chgData name="Donghyeong Kang" userId="0f4f1fd5818de615" providerId="LiveId" clId="{92965F53-AB7D-4D50-911D-22E20CDDD4BE}" dt="2024-01-12T02:47:39.682" v="1248" actId="12788"/>
          <ac:picMkLst>
            <pc:docMk/>
            <pc:sldMk cId="644190787" sldId="270"/>
            <ac:picMk id="6" creationId="{BF428F37-D1F2-C856-FCBA-5CBC92FFAA1F}"/>
          </ac:picMkLst>
        </pc:picChg>
      </pc:sldChg>
      <pc:sldChg chg="addSp delSp modSp add mod">
        <pc:chgData name="Donghyeong Kang" userId="0f4f1fd5818de615" providerId="LiveId" clId="{92965F53-AB7D-4D50-911D-22E20CDDD4BE}" dt="2024-01-12T02:48:56.421" v="1255" actId="12788"/>
        <pc:sldMkLst>
          <pc:docMk/>
          <pc:sldMk cId="3041925064" sldId="271"/>
        </pc:sldMkLst>
        <pc:spChg chg="mod">
          <ac:chgData name="Donghyeong Kang" userId="0f4f1fd5818de615" providerId="LiveId" clId="{92965F53-AB7D-4D50-911D-22E20CDDD4BE}" dt="2024-01-12T02:41:15.752" v="1155"/>
          <ac:spMkLst>
            <pc:docMk/>
            <pc:sldMk cId="3041925064" sldId="271"/>
            <ac:spMk id="3" creationId="{1C4335AE-FDC5-5415-C4B7-E1B9E33DE013}"/>
          </ac:spMkLst>
        </pc:spChg>
        <pc:picChg chg="del">
          <ac:chgData name="Donghyeong Kang" userId="0f4f1fd5818de615" providerId="LiveId" clId="{92965F53-AB7D-4D50-911D-22E20CDDD4BE}" dt="2024-01-12T02:48:37.195" v="1249" actId="478"/>
          <ac:picMkLst>
            <pc:docMk/>
            <pc:sldMk cId="3041925064" sldId="271"/>
            <ac:picMk id="4" creationId="{9B0BAD18-6CCC-797C-8B9B-D24685E2F189}"/>
          </ac:picMkLst>
        </pc:picChg>
        <pc:picChg chg="add mod">
          <ac:chgData name="Donghyeong Kang" userId="0f4f1fd5818de615" providerId="LiveId" clId="{92965F53-AB7D-4D50-911D-22E20CDDD4BE}" dt="2024-01-12T02:48:56.421" v="1255" actId="12788"/>
          <ac:picMkLst>
            <pc:docMk/>
            <pc:sldMk cId="3041925064" sldId="271"/>
            <ac:picMk id="6" creationId="{C9612390-40FB-6015-518F-2C9FA0C0C0A8}"/>
          </ac:picMkLst>
        </pc:picChg>
      </pc:sldChg>
      <pc:sldChg chg="add del">
        <pc:chgData name="Donghyeong Kang" userId="0f4f1fd5818de615" providerId="LiveId" clId="{92965F53-AB7D-4D50-911D-22E20CDDD4BE}" dt="2024-01-12T02:41:18.849" v="1156" actId="47"/>
        <pc:sldMkLst>
          <pc:docMk/>
          <pc:sldMk cId="3212697706" sldId="272"/>
        </pc:sldMkLst>
      </pc:sldChg>
      <pc:sldChg chg="add del">
        <pc:chgData name="Donghyeong Kang" userId="0f4f1fd5818de615" providerId="LiveId" clId="{92965F53-AB7D-4D50-911D-22E20CDDD4BE}" dt="2024-01-12T02:41:20.784" v="1157" actId="47"/>
        <pc:sldMkLst>
          <pc:docMk/>
          <pc:sldMk cId="1253632543" sldId="273"/>
        </pc:sldMkLst>
      </pc:sldChg>
      <pc:sldChg chg="addSp delSp modSp add mod">
        <pc:chgData name="Donghyeong Kang" userId="0f4f1fd5818de615" providerId="LiveId" clId="{92965F53-AB7D-4D50-911D-22E20CDDD4BE}" dt="2024-01-12T02:49:14.332" v="1260" actId="12788"/>
        <pc:sldMkLst>
          <pc:docMk/>
          <pc:sldMk cId="29138609" sldId="274"/>
        </pc:sldMkLst>
        <pc:spChg chg="mod">
          <ac:chgData name="Donghyeong Kang" userId="0f4f1fd5818de615" providerId="LiveId" clId="{92965F53-AB7D-4D50-911D-22E20CDDD4BE}" dt="2024-01-12T02:42:53.685" v="1229"/>
          <ac:spMkLst>
            <pc:docMk/>
            <pc:sldMk cId="29138609" sldId="274"/>
            <ac:spMk id="3" creationId="{1C4335AE-FDC5-5415-C4B7-E1B9E33DE013}"/>
          </ac:spMkLst>
        </pc:spChg>
        <pc:picChg chg="del">
          <ac:chgData name="Donghyeong Kang" userId="0f4f1fd5818de615" providerId="LiveId" clId="{92965F53-AB7D-4D50-911D-22E20CDDD4BE}" dt="2024-01-12T02:35:44.377" v="1079" actId="478"/>
          <ac:picMkLst>
            <pc:docMk/>
            <pc:sldMk cId="29138609" sldId="274"/>
            <ac:picMk id="4" creationId="{9B0BAD18-6CCC-797C-8B9B-D24685E2F189}"/>
          </ac:picMkLst>
        </pc:picChg>
        <pc:picChg chg="add del">
          <ac:chgData name="Donghyeong Kang" userId="0f4f1fd5818de615" providerId="LiveId" clId="{92965F53-AB7D-4D50-911D-22E20CDDD4BE}" dt="2024-01-12T02:36:08.735" v="1082" actId="478"/>
          <ac:picMkLst>
            <pc:docMk/>
            <pc:sldMk cId="29138609" sldId="274"/>
            <ac:picMk id="6" creationId="{6CE488E9-4489-8626-41F4-50ABB91BC51B}"/>
          </ac:picMkLst>
        </pc:picChg>
        <pc:picChg chg="add mod">
          <ac:chgData name="Donghyeong Kang" userId="0f4f1fd5818de615" providerId="LiveId" clId="{92965F53-AB7D-4D50-911D-22E20CDDD4BE}" dt="2024-01-12T02:49:14.332" v="1260" actId="12788"/>
          <ac:picMkLst>
            <pc:docMk/>
            <pc:sldMk cId="29138609" sldId="274"/>
            <ac:picMk id="8" creationId="{1D6B1F39-88F4-8757-3ECD-DF444145262D}"/>
          </ac:picMkLst>
        </pc:picChg>
      </pc:sldChg>
      <pc:sldChg chg="add del">
        <pc:chgData name="Donghyeong Kang" userId="0f4f1fd5818de615" providerId="LiveId" clId="{92965F53-AB7D-4D50-911D-22E20CDDD4BE}" dt="2024-01-12T02:41:22.641" v="1158" actId="47"/>
        <pc:sldMkLst>
          <pc:docMk/>
          <pc:sldMk cId="1927721771" sldId="275"/>
        </pc:sldMkLst>
      </pc:sldChg>
      <pc:sldChg chg="delSp modSp add mod">
        <pc:chgData name="Donghyeong Kang" userId="0f4f1fd5818de615" providerId="LiveId" clId="{92965F53-AB7D-4D50-911D-22E20CDDD4BE}" dt="2024-01-12T02:42:31.453" v="1204"/>
        <pc:sldMkLst>
          <pc:docMk/>
          <pc:sldMk cId="2997826484" sldId="275"/>
        </pc:sldMkLst>
        <pc:spChg chg="mod">
          <ac:chgData name="Donghyeong Kang" userId="0f4f1fd5818de615" providerId="LiveId" clId="{92965F53-AB7D-4D50-911D-22E20CDDD4BE}" dt="2024-01-12T02:41:33.987" v="1162" actId="20577"/>
          <ac:spMkLst>
            <pc:docMk/>
            <pc:sldMk cId="2997826484" sldId="275"/>
            <ac:spMk id="2" creationId="{33A847E8-7BD0-64C7-E68B-49FF34F70AC7}"/>
          </ac:spMkLst>
        </pc:spChg>
        <pc:spChg chg="mod">
          <ac:chgData name="Donghyeong Kang" userId="0f4f1fd5818de615" providerId="LiveId" clId="{92965F53-AB7D-4D50-911D-22E20CDDD4BE}" dt="2024-01-12T02:42:31.453" v="1204"/>
          <ac:spMkLst>
            <pc:docMk/>
            <pc:sldMk cId="2997826484" sldId="275"/>
            <ac:spMk id="3" creationId="{1C4335AE-FDC5-5415-C4B7-E1B9E33DE013}"/>
          </ac:spMkLst>
        </pc:spChg>
        <pc:picChg chg="del">
          <ac:chgData name="Donghyeong Kang" userId="0f4f1fd5818de615" providerId="LiveId" clId="{92965F53-AB7D-4D50-911D-22E20CDDD4BE}" dt="2024-01-12T02:41:35.890" v="1163" actId="478"/>
          <ac:picMkLst>
            <pc:docMk/>
            <pc:sldMk cId="2997826484" sldId="275"/>
            <ac:picMk id="8" creationId="{1D6B1F39-88F4-8757-3ECD-DF444145262D}"/>
          </ac:picMkLst>
        </pc:picChg>
      </pc:sldChg>
      <pc:sldChg chg="add del">
        <pc:chgData name="Donghyeong Kang" userId="0f4f1fd5818de615" providerId="LiveId" clId="{92965F53-AB7D-4D50-911D-22E20CDDD4BE}" dt="2024-01-12T02:42:20.327" v="1176" actId="47"/>
        <pc:sldMkLst>
          <pc:docMk/>
          <pc:sldMk cId="920623565" sldId="276"/>
        </pc:sldMkLst>
      </pc:sldChg>
      <pc:sldChg chg="add">
        <pc:chgData name="Donghyeong Kang" userId="0f4f1fd5818de615" providerId="LiveId" clId="{92965F53-AB7D-4D50-911D-22E20CDDD4BE}" dt="2024-01-12T02:42:19.157" v="1175"/>
        <pc:sldMkLst>
          <pc:docMk/>
          <pc:sldMk cId="426596764" sldId="277"/>
        </pc:sldMkLst>
      </pc:sldChg>
      <pc:sldChg chg="delSp modSp add mod">
        <pc:chgData name="Donghyeong Kang" userId="0f4f1fd5818de615" providerId="LiveId" clId="{92965F53-AB7D-4D50-911D-22E20CDDD4BE}" dt="2024-01-12T02:42:39.707" v="1218" actId="478"/>
        <pc:sldMkLst>
          <pc:docMk/>
          <pc:sldMk cId="1275478666" sldId="278"/>
        </pc:sldMkLst>
        <pc:spChg chg="del">
          <ac:chgData name="Donghyeong Kang" userId="0f4f1fd5818de615" providerId="LiveId" clId="{92965F53-AB7D-4D50-911D-22E20CDDD4BE}" dt="2024-01-12T02:42:39.707" v="1218" actId="478"/>
          <ac:spMkLst>
            <pc:docMk/>
            <pc:sldMk cId="1275478666" sldId="278"/>
            <ac:spMk id="2" creationId="{33A847E8-7BD0-64C7-E68B-49FF34F70AC7}"/>
          </ac:spMkLst>
        </pc:spChg>
        <pc:spChg chg="mod">
          <ac:chgData name="Donghyeong Kang" userId="0f4f1fd5818de615" providerId="LiveId" clId="{92965F53-AB7D-4D50-911D-22E20CDDD4BE}" dt="2024-01-12T02:42:35.407" v="1217"/>
          <ac:spMkLst>
            <pc:docMk/>
            <pc:sldMk cId="1275478666" sldId="278"/>
            <ac:spMk id="3" creationId="{1C4335AE-FDC5-5415-C4B7-E1B9E33DE013}"/>
          </ac:spMkLst>
        </pc:spChg>
      </pc:sldChg>
      <pc:sldMasterChg chg="setBg modSldLayout">
        <pc:chgData name="Donghyeong Kang" userId="0f4f1fd5818de615" providerId="LiveId" clId="{92965F53-AB7D-4D50-911D-22E20CDDD4BE}" dt="2024-01-12T02:26:43.785" v="904"/>
        <pc:sldMasterMkLst>
          <pc:docMk/>
          <pc:sldMasterMk cId="352944951" sldId="2147483648"/>
        </pc:sldMasterMkLst>
        <pc:sldLayoutChg chg="setBg">
          <pc:chgData name="Donghyeong Kang" userId="0f4f1fd5818de615" providerId="LiveId" clId="{92965F53-AB7D-4D50-911D-22E20CDDD4BE}" dt="2024-01-12T02:26:43.785" v="904"/>
          <pc:sldLayoutMkLst>
            <pc:docMk/>
            <pc:sldMasterMk cId="352944951" sldId="2147483648"/>
            <pc:sldLayoutMk cId="2698240378" sldId="2147483649"/>
          </pc:sldLayoutMkLst>
        </pc:sldLayoutChg>
        <pc:sldLayoutChg chg="setBg">
          <pc:chgData name="Donghyeong Kang" userId="0f4f1fd5818de615" providerId="LiveId" clId="{92965F53-AB7D-4D50-911D-22E20CDDD4BE}" dt="2024-01-12T02:26:43.785" v="904"/>
          <pc:sldLayoutMkLst>
            <pc:docMk/>
            <pc:sldMasterMk cId="352944951" sldId="2147483648"/>
            <pc:sldLayoutMk cId="1121727678" sldId="2147483650"/>
          </pc:sldLayoutMkLst>
        </pc:sldLayoutChg>
        <pc:sldLayoutChg chg="setBg">
          <pc:chgData name="Donghyeong Kang" userId="0f4f1fd5818de615" providerId="LiveId" clId="{92965F53-AB7D-4D50-911D-22E20CDDD4BE}" dt="2024-01-12T02:26:43.785" v="904"/>
          <pc:sldLayoutMkLst>
            <pc:docMk/>
            <pc:sldMasterMk cId="352944951" sldId="2147483648"/>
            <pc:sldLayoutMk cId="1678789667" sldId="2147483651"/>
          </pc:sldLayoutMkLst>
        </pc:sldLayoutChg>
        <pc:sldLayoutChg chg="setBg">
          <pc:chgData name="Donghyeong Kang" userId="0f4f1fd5818de615" providerId="LiveId" clId="{92965F53-AB7D-4D50-911D-22E20CDDD4BE}" dt="2024-01-12T02:26:43.785" v="904"/>
          <pc:sldLayoutMkLst>
            <pc:docMk/>
            <pc:sldMasterMk cId="352944951" sldId="2147483648"/>
            <pc:sldLayoutMk cId="1172829642" sldId="2147483652"/>
          </pc:sldLayoutMkLst>
        </pc:sldLayoutChg>
        <pc:sldLayoutChg chg="setBg">
          <pc:chgData name="Donghyeong Kang" userId="0f4f1fd5818de615" providerId="LiveId" clId="{92965F53-AB7D-4D50-911D-22E20CDDD4BE}" dt="2024-01-12T02:26:43.785" v="904"/>
          <pc:sldLayoutMkLst>
            <pc:docMk/>
            <pc:sldMasterMk cId="352944951" sldId="2147483648"/>
            <pc:sldLayoutMk cId="33108915" sldId="2147483653"/>
          </pc:sldLayoutMkLst>
        </pc:sldLayoutChg>
        <pc:sldLayoutChg chg="setBg">
          <pc:chgData name="Donghyeong Kang" userId="0f4f1fd5818de615" providerId="LiveId" clId="{92965F53-AB7D-4D50-911D-22E20CDDD4BE}" dt="2024-01-12T02:26:43.785" v="904"/>
          <pc:sldLayoutMkLst>
            <pc:docMk/>
            <pc:sldMasterMk cId="352944951" sldId="2147483648"/>
            <pc:sldLayoutMk cId="183886557" sldId="2147483654"/>
          </pc:sldLayoutMkLst>
        </pc:sldLayoutChg>
        <pc:sldLayoutChg chg="setBg">
          <pc:chgData name="Donghyeong Kang" userId="0f4f1fd5818de615" providerId="LiveId" clId="{92965F53-AB7D-4D50-911D-22E20CDDD4BE}" dt="2024-01-12T02:26:43.785" v="904"/>
          <pc:sldLayoutMkLst>
            <pc:docMk/>
            <pc:sldMasterMk cId="352944951" sldId="2147483648"/>
            <pc:sldLayoutMk cId="512462695" sldId="2147483655"/>
          </pc:sldLayoutMkLst>
        </pc:sldLayoutChg>
        <pc:sldLayoutChg chg="setBg">
          <pc:chgData name="Donghyeong Kang" userId="0f4f1fd5818de615" providerId="LiveId" clId="{92965F53-AB7D-4D50-911D-22E20CDDD4BE}" dt="2024-01-12T02:26:43.785" v="904"/>
          <pc:sldLayoutMkLst>
            <pc:docMk/>
            <pc:sldMasterMk cId="352944951" sldId="2147483648"/>
            <pc:sldLayoutMk cId="2293813281" sldId="2147483656"/>
          </pc:sldLayoutMkLst>
        </pc:sldLayoutChg>
        <pc:sldLayoutChg chg="setBg">
          <pc:chgData name="Donghyeong Kang" userId="0f4f1fd5818de615" providerId="LiveId" clId="{92965F53-AB7D-4D50-911D-22E20CDDD4BE}" dt="2024-01-12T02:26:43.785" v="904"/>
          <pc:sldLayoutMkLst>
            <pc:docMk/>
            <pc:sldMasterMk cId="352944951" sldId="2147483648"/>
            <pc:sldLayoutMk cId="2179865769" sldId="2147483657"/>
          </pc:sldLayoutMkLst>
        </pc:sldLayoutChg>
        <pc:sldLayoutChg chg="setBg">
          <pc:chgData name="Donghyeong Kang" userId="0f4f1fd5818de615" providerId="LiveId" clId="{92965F53-AB7D-4D50-911D-22E20CDDD4BE}" dt="2024-01-12T02:26:43.785" v="904"/>
          <pc:sldLayoutMkLst>
            <pc:docMk/>
            <pc:sldMasterMk cId="352944951" sldId="2147483648"/>
            <pc:sldLayoutMk cId="424682080" sldId="2147483658"/>
          </pc:sldLayoutMkLst>
        </pc:sldLayoutChg>
        <pc:sldLayoutChg chg="setBg">
          <pc:chgData name="Donghyeong Kang" userId="0f4f1fd5818de615" providerId="LiveId" clId="{92965F53-AB7D-4D50-911D-22E20CDDD4BE}" dt="2024-01-12T02:26:43.785" v="904"/>
          <pc:sldLayoutMkLst>
            <pc:docMk/>
            <pc:sldMasterMk cId="352944951" sldId="2147483648"/>
            <pc:sldLayoutMk cId="920018136" sldId="2147483659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B183DA-FE9E-4AED-944E-9A7127B7934F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pPr latinLnBrk="1"/>
          <a:endParaRPr lang="ko-KR" altLang="en-US"/>
        </a:p>
      </dgm:t>
    </dgm:pt>
    <dgm:pt modelId="{B9414785-4AD0-425A-8697-E317429C369A}">
      <dgm:prSet custT="1"/>
      <dgm:spPr/>
      <dgm:t>
        <a:bodyPr/>
        <a:lstStyle/>
        <a:p>
          <a:pPr latinLnBrk="1"/>
          <a:r>
            <a:rPr lang="ko-KR" altLang="en-US" sz="2600" b="1" dirty="0">
              <a:latin typeface="+mj-ea"/>
              <a:ea typeface="+mj-ea"/>
            </a:rPr>
            <a:t>기획 배경</a:t>
          </a:r>
        </a:p>
      </dgm:t>
    </dgm:pt>
    <dgm:pt modelId="{512D717E-402D-40FC-B1D1-30E1BC040419}" type="parTrans" cxnId="{17D6497F-E634-4CE5-BB28-BFD02E5411E0}">
      <dgm:prSet/>
      <dgm:spPr/>
      <dgm:t>
        <a:bodyPr/>
        <a:lstStyle/>
        <a:p>
          <a:pPr latinLnBrk="1"/>
          <a:endParaRPr lang="ko-KR" altLang="en-US"/>
        </a:p>
      </dgm:t>
    </dgm:pt>
    <dgm:pt modelId="{BC8D38E9-5F6A-4342-BC91-097252B462B0}" type="sibTrans" cxnId="{17D6497F-E634-4CE5-BB28-BFD02E5411E0}">
      <dgm:prSet/>
      <dgm:spPr/>
      <dgm:t>
        <a:bodyPr/>
        <a:lstStyle/>
        <a:p>
          <a:pPr latinLnBrk="1"/>
          <a:endParaRPr lang="ko-KR" altLang="en-US"/>
        </a:p>
      </dgm:t>
    </dgm:pt>
    <dgm:pt modelId="{54DE6D48-B254-44C8-956D-E17C49190129}">
      <dgm:prSet custT="1"/>
      <dgm:spPr/>
      <dgm:t>
        <a:bodyPr/>
        <a:lstStyle/>
        <a:p>
          <a:pPr latinLnBrk="1"/>
          <a:r>
            <a:rPr lang="ko-KR" altLang="en-US" sz="2600" b="1" dirty="0" smtClean="0">
              <a:latin typeface="+mj-ea"/>
              <a:ea typeface="+mj-ea"/>
            </a:rPr>
            <a:t>기대 효과</a:t>
          </a:r>
          <a:endParaRPr lang="ko-KR" altLang="en-US" sz="2600" b="1" dirty="0">
            <a:latin typeface="+mj-ea"/>
            <a:ea typeface="+mj-ea"/>
          </a:endParaRPr>
        </a:p>
      </dgm:t>
    </dgm:pt>
    <dgm:pt modelId="{CCA87BE8-8406-4E42-A156-6FEA283B0A4A}" type="parTrans" cxnId="{59F0CC60-8589-4CD8-8301-9C648BE380FF}">
      <dgm:prSet/>
      <dgm:spPr/>
      <dgm:t>
        <a:bodyPr/>
        <a:lstStyle/>
        <a:p>
          <a:pPr latinLnBrk="1"/>
          <a:endParaRPr lang="ko-KR" altLang="en-US"/>
        </a:p>
      </dgm:t>
    </dgm:pt>
    <dgm:pt modelId="{5F4223C2-4BC2-47F9-AB4F-73FB534EB0A8}" type="sibTrans" cxnId="{59F0CC60-8589-4CD8-8301-9C648BE380FF}">
      <dgm:prSet/>
      <dgm:spPr/>
      <dgm:t>
        <a:bodyPr/>
        <a:lstStyle/>
        <a:p>
          <a:pPr latinLnBrk="1"/>
          <a:endParaRPr lang="ko-KR" altLang="en-US"/>
        </a:p>
      </dgm:t>
    </dgm:pt>
    <dgm:pt modelId="{F4BCF022-E8D7-432F-AF32-5D33E821E038}">
      <dgm:prSet custT="1"/>
      <dgm:spPr/>
      <dgm:t>
        <a:bodyPr/>
        <a:lstStyle/>
        <a:p>
          <a:pPr latinLnBrk="1"/>
          <a:r>
            <a:rPr lang="ko-KR" altLang="en-US" sz="1800" dirty="0">
              <a:latin typeface="+mj-ea"/>
              <a:ea typeface="+mj-ea"/>
            </a:rPr>
            <a:t>검색된 정보를 저장하여 이후 비슷한 증상</a:t>
          </a:r>
          <a:r>
            <a:rPr lang="en-US" altLang="en-US" sz="1800" dirty="0">
              <a:latin typeface="+mj-ea"/>
              <a:ea typeface="+mj-ea"/>
            </a:rPr>
            <a:t>, </a:t>
          </a:r>
          <a:r>
            <a:rPr lang="ko-KR" altLang="en-US" sz="1800" dirty="0">
              <a:latin typeface="+mj-ea"/>
              <a:ea typeface="+mj-ea"/>
            </a:rPr>
            <a:t>상황에 대해 검색 하지 않고 저장된 정보를 검색으로 인한 소요시간 최소화</a:t>
          </a:r>
        </a:p>
      </dgm:t>
    </dgm:pt>
    <dgm:pt modelId="{DAACC713-3C86-4E44-B416-E1DEA8F9BB5C}" type="parTrans" cxnId="{F452C470-ED61-444B-9129-207906EE3FBD}">
      <dgm:prSet/>
      <dgm:spPr/>
      <dgm:t>
        <a:bodyPr/>
        <a:lstStyle/>
        <a:p>
          <a:pPr latinLnBrk="1"/>
          <a:endParaRPr lang="ko-KR" altLang="en-US"/>
        </a:p>
      </dgm:t>
    </dgm:pt>
    <dgm:pt modelId="{0C5CBD5D-17E0-46FF-8738-D6ACFB102365}" type="sibTrans" cxnId="{F452C470-ED61-444B-9129-207906EE3FBD}">
      <dgm:prSet/>
      <dgm:spPr/>
      <dgm:t>
        <a:bodyPr/>
        <a:lstStyle/>
        <a:p>
          <a:pPr latinLnBrk="1"/>
          <a:endParaRPr lang="ko-KR" altLang="en-US"/>
        </a:p>
      </dgm:t>
    </dgm:pt>
    <dgm:pt modelId="{E0ECEF57-FA78-4B68-85C0-0AC74A4CED8F}">
      <dgm:prSet custT="1"/>
      <dgm:spPr/>
      <dgm:t>
        <a:bodyPr/>
        <a:lstStyle/>
        <a:p>
          <a:pPr latinLnBrk="1"/>
          <a:r>
            <a:rPr lang="ko-KR" altLang="en-US" sz="1800" dirty="0">
              <a:latin typeface="+mj-ea"/>
              <a:ea typeface="+mj-ea"/>
            </a:rPr>
            <a:t>다양한 의약품에 대한 정보를 최소한의 시간으로 획득하여 정보 검색 피로감 저하</a:t>
          </a:r>
        </a:p>
      </dgm:t>
    </dgm:pt>
    <dgm:pt modelId="{14ACA1F5-6D39-43D6-8361-8FE1E54FD304}" type="parTrans" cxnId="{4C8EF780-0A6B-4B2F-B9CA-61C5C652C18F}">
      <dgm:prSet/>
      <dgm:spPr/>
      <dgm:t>
        <a:bodyPr/>
        <a:lstStyle/>
        <a:p>
          <a:pPr latinLnBrk="1"/>
          <a:endParaRPr lang="ko-KR" altLang="en-US"/>
        </a:p>
      </dgm:t>
    </dgm:pt>
    <dgm:pt modelId="{3D535A4E-6477-4C92-B8E5-A61FAAF05618}" type="sibTrans" cxnId="{4C8EF780-0A6B-4B2F-B9CA-61C5C652C18F}">
      <dgm:prSet/>
      <dgm:spPr/>
      <dgm:t>
        <a:bodyPr/>
        <a:lstStyle/>
        <a:p>
          <a:pPr latinLnBrk="1"/>
          <a:endParaRPr lang="ko-KR" altLang="en-US"/>
        </a:p>
      </dgm:t>
    </dgm:pt>
    <dgm:pt modelId="{2226C7E4-AB0D-4181-B153-6D2C723EF884}">
      <dgm:prSet custT="1"/>
      <dgm:spPr/>
      <dgm:t>
        <a:bodyPr/>
        <a:lstStyle/>
        <a:p>
          <a:pPr latinLnBrk="1"/>
          <a:r>
            <a:rPr lang="ko-KR" altLang="en-US" sz="1800" dirty="0">
              <a:latin typeface="+mj-ea"/>
              <a:ea typeface="+mj-ea"/>
            </a:rPr>
            <a:t>병원에 방문할 수 없는 상황을 가정하여 처방전 없이 구매할 수 있는 일반 의약품 및 안전 상비약을  빠른 시간내에 찾고</a:t>
          </a:r>
          <a:r>
            <a:rPr lang="en-US" altLang="en-US" sz="1800" dirty="0">
              <a:latin typeface="+mj-ea"/>
              <a:ea typeface="+mj-ea"/>
            </a:rPr>
            <a:t>, </a:t>
          </a:r>
          <a:r>
            <a:rPr lang="ko-KR" altLang="en-US" sz="1800" dirty="0">
              <a:latin typeface="+mj-ea"/>
              <a:ea typeface="+mj-ea"/>
            </a:rPr>
            <a:t>구매할 수 있도록 도와주는 서비스를 기획</a:t>
          </a:r>
        </a:p>
      </dgm:t>
    </dgm:pt>
    <dgm:pt modelId="{F256E169-5BDC-49CB-96D1-2D746ED00170}" type="parTrans" cxnId="{75A5667D-C427-4951-912E-CE0EFD583557}">
      <dgm:prSet/>
      <dgm:spPr/>
      <dgm:t>
        <a:bodyPr/>
        <a:lstStyle/>
        <a:p>
          <a:pPr latinLnBrk="1"/>
          <a:endParaRPr lang="ko-KR" altLang="en-US"/>
        </a:p>
      </dgm:t>
    </dgm:pt>
    <dgm:pt modelId="{6D35943A-1911-4DD2-BE11-0942BB2B37DE}" type="sibTrans" cxnId="{75A5667D-C427-4951-912E-CE0EFD583557}">
      <dgm:prSet/>
      <dgm:spPr/>
      <dgm:t>
        <a:bodyPr/>
        <a:lstStyle/>
        <a:p>
          <a:pPr latinLnBrk="1"/>
          <a:endParaRPr lang="ko-KR" altLang="en-US"/>
        </a:p>
      </dgm:t>
    </dgm:pt>
    <dgm:pt modelId="{214737C9-9B36-4B69-9B76-5FB811EDC099}">
      <dgm:prSet custT="1"/>
      <dgm:spPr/>
      <dgm:t>
        <a:bodyPr/>
        <a:lstStyle/>
        <a:p>
          <a:pPr latinLnBrk="1"/>
          <a:endParaRPr lang="ko-KR" altLang="en-US" sz="1800" dirty="0">
            <a:latin typeface="+mj-ea"/>
            <a:ea typeface="+mj-ea"/>
          </a:endParaRPr>
        </a:p>
      </dgm:t>
    </dgm:pt>
    <dgm:pt modelId="{F9F280A5-F9EB-4571-9749-0813C2318D54}" type="parTrans" cxnId="{63D3F01B-A3C3-4EAA-9425-A84E8E0C031D}">
      <dgm:prSet/>
      <dgm:spPr/>
      <dgm:t>
        <a:bodyPr/>
        <a:lstStyle/>
        <a:p>
          <a:pPr latinLnBrk="1"/>
          <a:endParaRPr lang="ko-KR" altLang="en-US"/>
        </a:p>
      </dgm:t>
    </dgm:pt>
    <dgm:pt modelId="{065E80FE-1360-4666-A2CC-95C43CC45468}" type="sibTrans" cxnId="{63D3F01B-A3C3-4EAA-9425-A84E8E0C031D}">
      <dgm:prSet/>
      <dgm:spPr/>
      <dgm:t>
        <a:bodyPr/>
        <a:lstStyle/>
        <a:p>
          <a:pPr latinLnBrk="1"/>
          <a:endParaRPr lang="ko-KR" altLang="en-US"/>
        </a:p>
      </dgm:t>
    </dgm:pt>
    <dgm:pt modelId="{2C6AF727-57AF-4E80-A3F0-DACADCC59258}" type="pres">
      <dgm:prSet presAssocID="{9CB183DA-FE9E-4AED-944E-9A7127B7934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F2487DC-F199-404D-810B-33D49753248B}" type="pres">
      <dgm:prSet presAssocID="{B9414785-4AD0-425A-8697-E317429C369A}" presName="parentText" presStyleLbl="node1" presStyleIdx="0" presStyleCnt="2" custScaleY="68276" custLinFactNeighborY="-32926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7185C50-DF5E-4E3A-98BA-14A99BF50B1C}" type="pres">
      <dgm:prSet presAssocID="{B9414785-4AD0-425A-8697-E317429C369A}" presName="childText" presStyleLbl="revTx" presStyleIdx="0" presStyleCnt="2" custLinFactNeighborY="-1885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0E7D355-64B8-4D6C-A34E-13F0EC74CBFC}" type="pres">
      <dgm:prSet presAssocID="{54DE6D48-B254-44C8-956D-E17C49190129}" presName="parentText" presStyleLbl="node1" presStyleIdx="1" presStyleCnt="2" custScaleY="68276" custLinFactNeighborX="0" custLinFactNeighborY="-21346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3433B47-3E00-4926-BF0D-0E08AD671E71}" type="pres">
      <dgm:prSet presAssocID="{54DE6D48-B254-44C8-956D-E17C49190129}" presName="childText" presStyleLbl="revTx" presStyleIdx="1" presStyleCnt="2" custScaleY="68522" custLinFactNeighborY="-1364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452C470-ED61-444B-9129-207906EE3FBD}" srcId="{54DE6D48-B254-44C8-956D-E17C49190129}" destId="{F4BCF022-E8D7-432F-AF32-5D33E821E038}" srcOrd="1" destOrd="0" parTransId="{DAACC713-3C86-4E44-B416-E1DEA8F9BB5C}" sibTransId="{0C5CBD5D-17E0-46FF-8738-D6ACFB102365}"/>
    <dgm:cxn modelId="{17D6497F-E634-4CE5-BB28-BFD02E5411E0}" srcId="{9CB183DA-FE9E-4AED-944E-9A7127B7934F}" destId="{B9414785-4AD0-425A-8697-E317429C369A}" srcOrd="0" destOrd="0" parTransId="{512D717E-402D-40FC-B1D1-30E1BC040419}" sibTransId="{BC8D38E9-5F6A-4342-BC91-097252B462B0}"/>
    <dgm:cxn modelId="{8ACE06BC-574F-4D63-904E-46773772F1BA}" type="presOf" srcId="{214737C9-9B36-4B69-9B76-5FB811EDC099}" destId="{B7185C50-DF5E-4E3A-98BA-14A99BF50B1C}" srcOrd="0" destOrd="1" presId="urn:microsoft.com/office/officeart/2005/8/layout/vList2"/>
    <dgm:cxn modelId="{8FAA5D7A-9C05-4A57-B1D8-1C6FB5DD12D2}" type="presOf" srcId="{B9414785-4AD0-425A-8697-E317429C369A}" destId="{5F2487DC-F199-404D-810B-33D49753248B}" srcOrd="0" destOrd="0" presId="urn:microsoft.com/office/officeart/2005/8/layout/vList2"/>
    <dgm:cxn modelId="{6A9853DB-71C9-4C23-BF7D-7B8831EE179D}" type="presOf" srcId="{F4BCF022-E8D7-432F-AF32-5D33E821E038}" destId="{03433B47-3E00-4926-BF0D-0E08AD671E71}" srcOrd="0" destOrd="1" presId="urn:microsoft.com/office/officeart/2005/8/layout/vList2"/>
    <dgm:cxn modelId="{59F0CC60-8589-4CD8-8301-9C648BE380FF}" srcId="{9CB183DA-FE9E-4AED-944E-9A7127B7934F}" destId="{54DE6D48-B254-44C8-956D-E17C49190129}" srcOrd="1" destOrd="0" parTransId="{CCA87BE8-8406-4E42-A156-6FEA283B0A4A}" sibTransId="{5F4223C2-4BC2-47F9-AB4F-73FB534EB0A8}"/>
    <dgm:cxn modelId="{7E8B392F-F566-48B9-A190-E78BE81BF13D}" type="presOf" srcId="{2226C7E4-AB0D-4181-B153-6D2C723EF884}" destId="{B7185C50-DF5E-4E3A-98BA-14A99BF50B1C}" srcOrd="0" destOrd="0" presId="urn:microsoft.com/office/officeart/2005/8/layout/vList2"/>
    <dgm:cxn modelId="{5F2106C2-29CE-4A2E-BB2C-C30DDF2D778D}" type="presOf" srcId="{E0ECEF57-FA78-4B68-85C0-0AC74A4CED8F}" destId="{03433B47-3E00-4926-BF0D-0E08AD671E71}" srcOrd="0" destOrd="0" presId="urn:microsoft.com/office/officeart/2005/8/layout/vList2"/>
    <dgm:cxn modelId="{75176257-873D-452E-9F3D-7BE0FF93A3E6}" type="presOf" srcId="{54DE6D48-B254-44C8-956D-E17C49190129}" destId="{00E7D355-64B8-4D6C-A34E-13F0EC74CBFC}" srcOrd="0" destOrd="0" presId="urn:microsoft.com/office/officeart/2005/8/layout/vList2"/>
    <dgm:cxn modelId="{75A5667D-C427-4951-912E-CE0EFD583557}" srcId="{B9414785-4AD0-425A-8697-E317429C369A}" destId="{2226C7E4-AB0D-4181-B153-6D2C723EF884}" srcOrd="0" destOrd="0" parTransId="{F256E169-5BDC-49CB-96D1-2D746ED00170}" sibTransId="{6D35943A-1911-4DD2-BE11-0942BB2B37DE}"/>
    <dgm:cxn modelId="{4C8EF780-0A6B-4B2F-B9CA-61C5C652C18F}" srcId="{54DE6D48-B254-44C8-956D-E17C49190129}" destId="{E0ECEF57-FA78-4B68-85C0-0AC74A4CED8F}" srcOrd="0" destOrd="0" parTransId="{14ACA1F5-6D39-43D6-8361-8FE1E54FD304}" sibTransId="{3D535A4E-6477-4C92-B8E5-A61FAAF05618}"/>
    <dgm:cxn modelId="{63D3F01B-A3C3-4EAA-9425-A84E8E0C031D}" srcId="{B9414785-4AD0-425A-8697-E317429C369A}" destId="{214737C9-9B36-4B69-9B76-5FB811EDC099}" srcOrd="1" destOrd="0" parTransId="{F9F280A5-F9EB-4571-9749-0813C2318D54}" sibTransId="{065E80FE-1360-4666-A2CC-95C43CC45468}"/>
    <dgm:cxn modelId="{3C18500F-9E31-456B-9373-0627BCC720AE}" type="presOf" srcId="{9CB183DA-FE9E-4AED-944E-9A7127B7934F}" destId="{2C6AF727-57AF-4E80-A3F0-DACADCC59258}" srcOrd="0" destOrd="0" presId="urn:microsoft.com/office/officeart/2005/8/layout/vList2"/>
    <dgm:cxn modelId="{D492DE37-CCEF-4FD2-927A-A29073013496}" type="presParOf" srcId="{2C6AF727-57AF-4E80-A3F0-DACADCC59258}" destId="{5F2487DC-F199-404D-810B-33D49753248B}" srcOrd="0" destOrd="0" presId="urn:microsoft.com/office/officeart/2005/8/layout/vList2"/>
    <dgm:cxn modelId="{9ECB71F6-25B8-4DE8-AC75-781686CC5C9D}" type="presParOf" srcId="{2C6AF727-57AF-4E80-A3F0-DACADCC59258}" destId="{B7185C50-DF5E-4E3A-98BA-14A99BF50B1C}" srcOrd="1" destOrd="0" presId="urn:microsoft.com/office/officeart/2005/8/layout/vList2"/>
    <dgm:cxn modelId="{81522366-EF82-4C3B-A04D-B4698ED1B61A}" type="presParOf" srcId="{2C6AF727-57AF-4E80-A3F0-DACADCC59258}" destId="{00E7D355-64B8-4D6C-A34E-13F0EC74CBFC}" srcOrd="2" destOrd="0" presId="urn:microsoft.com/office/officeart/2005/8/layout/vList2"/>
    <dgm:cxn modelId="{396B173A-40DD-40A4-B3D5-B6F4C6F8BBD7}" type="presParOf" srcId="{2C6AF727-57AF-4E80-A3F0-DACADCC59258}" destId="{03433B47-3E00-4926-BF0D-0E08AD671E71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EDCF50-7F29-4EE2-BC6D-9341B88BCB4B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pPr latinLnBrk="1"/>
          <a:endParaRPr lang="ko-KR" altLang="en-US"/>
        </a:p>
      </dgm:t>
    </dgm:pt>
    <dgm:pt modelId="{C3CB84D5-8CED-4B7C-B813-1CB940511061}">
      <dgm:prSet/>
      <dgm:spPr/>
      <dgm:t>
        <a:bodyPr/>
        <a:lstStyle/>
        <a:p>
          <a:pPr latinLnBrk="1"/>
          <a:endParaRPr lang="ko-KR" sz="1800" dirty="0">
            <a:latin typeface="+mj-ea"/>
            <a:ea typeface="+mj-ea"/>
          </a:endParaRPr>
        </a:p>
      </dgm:t>
    </dgm:pt>
    <dgm:pt modelId="{DD50D0D7-4057-4018-89F6-4BA696F1D428}" type="sibTrans" cxnId="{6A80DF05-1B32-40F1-ACA7-6C29AC4C7722}">
      <dgm:prSet/>
      <dgm:spPr/>
      <dgm:t>
        <a:bodyPr/>
        <a:lstStyle/>
        <a:p>
          <a:pPr latinLnBrk="1"/>
          <a:endParaRPr lang="ko-KR" altLang="en-US"/>
        </a:p>
      </dgm:t>
    </dgm:pt>
    <dgm:pt modelId="{30C824F8-A0D7-46DB-9FFF-35B9695113A8}" type="parTrans" cxnId="{6A80DF05-1B32-40F1-ACA7-6C29AC4C7722}">
      <dgm:prSet/>
      <dgm:spPr/>
      <dgm:t>
        <a:bodyPr/>
        <a:lstStyle/>
        <a:p>
          <a:pPr latinLnBrk="1"/>
          <a:endParaRPr lang="ko-KR" altLang="en-US"/>
        </a:p>
      </dgm:t>
    </dgm:pt>
    <dgm:pt modelId="{5D0CB7CF-90C6-4DB5-BBA7-DF7CD8F1F06E}">
      <dgm:prSet/>
      <dgm:spPr/>
      <dgm:t>
        <a:bodyPr/>
        <a:lstStyle/>
        <a:p>
          <a:pPr latinLnBrk="1"/>
          <a:r>
            <a:rPr lang="ko-KR" sz="1800" dirty="0">
              <a:latin typeface="+mj-ea"/>
              <a:ea typeface="+mj-ea"/>
            </a:rPr>
            <a:t>관리자 페이지 회원 관리</a:t>
          </a:r>
          <a:r>
            <a:rPr lang="en-US" sz="1800" dirty="0">
              <a:latin typeface="+mj-ea"/>
              <a:ea typeface="+mj-ea"/>
            </a:rPr>
            <a:t>, </a:t>
          </a:r>
          <a:r>
            <a:rPr lang="ko-KR" sz="1800" dirty="0">
              <a:latin typeface="+mj-ea"/>
              <a:ea typeface="+mj-ea"/>
            </a:rPr>
            <a:t>약품 관리</a:t>
          </a:r>
          <a:r>
            <a:rPr lang="en-US" sz="1800" dirty="0">
              <a:latin typeface="+mj-ea"/>
              <a:ea typeface="+mj-ea"/>
            </a:rPr>
            <a:t>, </a:t>
          </a:r>
          <a:r>
            <a:rPr lang="ko-KR" sz="1800" dirty="0">
              <a:latin typeface="+mj-ea"/>
              <a:ea typeface="+mj-ea"/>
            </a:rPr>
            <a:t>게시판 관리</a:t>
          </a:r>
          <a:r>
            <a:rPr lang="en-US" sz="1800" dirty="0">
              <a:latin typeface="+mj-ea"/>
              <a:ea typeface="+mj-ea"/>
            </a:rPr>
            <a:t>, </a:t>
          </a:r>
          <a:r>
            <a:rPr lang="ko-KR" sz="1800" dirty="0">
              <a:latin typeface="+mj-ea"/>
              <a:ea typeface="+mj-ea"/>
            </a:rPr>
            <a:t>질병 목록을 관리 가능</a:t>
          </a:r>
        </a:p>
      </dgm:t>
    </dgm:pt>
    <dgm:pt modelId="{20886DCA-2A3F-49EF-81E6-5ECFC747FF09}" type="sibTrans" cxnId="{573F909B-474C-42E8-9D91-5816DE48DE02}">
      <dgm:prSet/>
      <dgm:spPr/>
      <dgm:t>
        <a:bodyPr/>
        <a:lstStyle/>
        <a:p>
          <a:pPr latinLnBrk="1"/>
          <a:endParaRPr lang="ko-KR" altLang="en-US"/>
        </a:p>
      </dgm:t>
    </dgm:pt>
    <dgm:pt modelId="{950B93BD-AFA1-4CD2-BC86-3DFB914F7168}" type="parTrans" cxnId="{573F909B-474C-42E8-9D91-5816DE48DE02}">
      <dgm:prSet/>
      <dgm:spPr/>
      <dgm:t>
        <a:bodyPr/>
        <a:lstStyle/>
        <a:p>
          <a:pPr latinLnBrk="1"/>
          <a:endParaRPr lang="ko-KR" altLang="en-US"/>
        </a:p>
      </dgm:t>
    </dgm:pt>
    <dgm:pt modelId="{54E6AE34-73C9-498B-A836-6102D6FC473F}">
      <dgm:prSet/>
      <dgm:spPr/>
      <dgm:t>
        <a:bodyPr/>
        <a:lstStyle/>
        <a:p>
          <a:pPr latinLnBrk="1"/>
          <a:r>
            <a:rPr lang="ko-KR" sz="1800" b="0" i="0" baseline="0" dirty="0">
              <a:latin typeface="+mj-ea"/>
              <a:ea typeface="+mj-ea"/>
            </a:rPr>
            <a:t>게시판</a:t>
          </a:r>
          <a:r>
            <a:rPr lang="en-US" altLang="ko-KR" sz="1800" b="0" i="0" baseline="0" dirty="0">
              <a:latin typeface="+mj-ea"/>
              <a:ea typeface="+mj-ea"/>
            </a:rPr>
            <a:t> </a:t>
          </a:r>
          <a:r>
            <a:rPr lang="en-US" sz="1800" b="0" i="0" baseline="0" dirty="0">
              <a:latin typeface="+mj-ea"/>
              <a:ea typeface="+mj-ea"/>
            </a:rPr>
            <a:t>Q&amp;A, </a:t>
          </a:r>
          <a:r>
            <a:rPr lang="ko-KR" sz="1800" dirty="0">
              <a:latin typeface="+mj-ea"/>
              <a:ea typeface="+mj-ea"/>
            </a:rPr>
            <a:t>후기 작성 가능</a:t>
          </a:r>
        </a:p>
      </dgm:t>
    </dgm:pt>
    <dgm:pt modelId="{463BA40F-9B08-4CB1-8890-B83F95A4F799}" type="sibTrans" cxnId="{E8E93887-704D-4D10-8D8D-DFDA7BE03FFD}">
      <dgm:prSet/>
      <dgm:spPr/>
      <dgm:t>
        <a:bodyPr/>
        <a:lstStyle/>
        <a:p>
          <a:pPr latinLnBrk="1"/>
          <a:endParaRPr lang="ko-KR" altLang="en-US"/>
        </a:p>
      </dgm:t>
    </dgm:pt>
    <dgm:pt modelId="{C0E503C0-EE4D-4296-867A-AB238F88E800}" type="parTrans" cxnId="{E8E93887-704D-4D10-8D8D-DFDA7BE03FFD}">
      <dgm:prSet/>
      <dgm:spPr/>
      <dgm:t>
        <a:bodyPr/>
        <a:lstStyle/>
        <a:p>
          <a:pPr latinLnBrk="1"/>
          <a:endParaRPr lang="ko-KR" altLang="en-US"/>
        </a:p>
      </dgm:t>
    </dgm:pt>
    <dgm:pt modelId="{8AFACA73-56D9-4A79-B676-353F1F1F2BB1}">
      <dgm:prSet/>
      <dgm:spPr/>
      <dgm:t>
        <a:bodyPr/>
        <a:lstStyle/>
        <a:p>
          <a:pPr latinLnBrk="1"/>
          <a:r>
            <a:rPr lang="ko-KR" altLang="en-US" sz="1800" dirty="0">
              <a:latin typeface="+mj-ea"/>
              <a:ea typeface="+mj-ea"/>
            </a:rPr>
            <a:t>찾은 약품을 저장 및 삭제 가능</a:t>
          </a:r>
        </a:p>
      </dgm:t>
    </dgm:pt>
    <dgm:pt modelId="{D52F0D51-773C-4F53-807D-5351619D8A08}" type="sibTrans" cxnId="{78B1449C-1F3F-436A-BC7A-E589870FEA38}">
      <dgm:prSet/>
      <dgm:spPr/>
      <dgm:t>
        <a:bodyPr/>
        <a:lstStyle/>
        <a:p>
          <a:pPr latinLnBrk="1"/>
          <a:endParaRPr lang="ko-KR" altLang="en-US"/>
        </a:p>
      </dgm:t>
    </dgm:pt>
    <dgm:pt modelId="{7FB41407-A847-4CFA-BC10-C0643BB9AF71}" type="parTrans" cxnId="{78B1449C-1F3F-436A-BC7A-E589870FEA38}">
      <dgm:prSet/>
      <dgm:spPr/>
      <dgm:t>
        <a:bodyPr/>
        <a:lstStyle/>
        <a:p>
          <a:pPr latinLnBrk="1"/>
          <a:endParaRPr lang="ko-KR" altLang="en-US"/>
        </a:p>
      </dgm:t>
    </dgm:pt>
    <dgm:pt modelId="{C00F6D31-2C3C-4175-AE49-9E1F4A8F2401}">
      <dgm:prSet custT="1"/>
      <dgm:spPr/>
      <dgm:t>
        <a:bodyPr/>
        <a:lstStyle/>
        <a:p>
          <a:pPr latinLnBrk="1"/>
          <a:r>
            <a:rPr lang="ko-KR" sz="1800" dirty="0">
              <a:latin typeface="+mj-ea"/>
              <a:ea typeface="+mj-ea"/>
            </a:rPr>
            <a:t>증상</a:t>
          </a:r>
          <a:r>
            <a:rPr lang="en-US" sz="1800" dirty="0">
              <a:latin typeface="+mj-ea"/>
              <a:ea typeface="+mj-ea"/>
            </a:rPr>
            <a:t>, </a:t>
          </a:r>
          <a:r>
            <a:rPr lang="ko-KR" sz="1800" dirty="0">
              <a:latin typeface="+mj-ea"/>
              <a:ea typeface="+mj-ea"/>
            </a:rPr>
            <a:t>복용 연령</a:t>
          </a:r>
          <a:r>
            <a:rPr lang="en-US" sz="1800" dirty="0">
              <a:latin typeface="+mj-ea"/>
              <a:ea typeface="+mj-ea"/>
            </a:rPr>
            <a:t>, </a:t>
          </a:r>
          <a:r>
            <a:rPr lang="ko-KR" sz="1800" dirty="0">
              <a:latin typeface="+mj-ea"/>
              <a:ea typeface="+mj-ea"/>
            </a:rPr>
            <a:t>임신 여부등을 기입하여 필요한 약품을 검색 </a:t>
          </a:r>
          <a:endParaRPr lang="ko-KR" altLang="en-US" sz="1050" dirty="0">
            <a:latin typeface="+mj-ea"/>
            <a:ea typeface="+mj-ea"/>
          </a:endParaRPr>
        </a:p>
      </dgm:t>
    </dgm:pt>
    <dgm:pt modelId="{769DBDC3-151A-415C-9C59-739A629083A4}" type="sibTrans" cxnId="{C3EAD954-F64A-4DC9-B328-7FB359911B8D}">
      <dgm:prSet/>
      <dgm:spPr/>
      <dgm:t>
        <a:bodyPr/>
        <a:lstStyle/>
        <a:p>
          <a:pPr latinLnBrk="1"/>
          <a:endParaRPr lang="ko-KR" altLang="en-US"/>
        </a:p>
      </dgm:t>
    </dgm:pt>
    <dgm:pt modelId="{D4AE4FA8-B2BA-4D54-84D8-315AC4B5304D}" type="parTrans" cxnId="{C3EAD954-F64A-4DC9-B328-7FB359911B8D}">
      <dgm:prSet/>
      <dgm:spPr/>
      <dgm:t>
        <a:bodyPr/>
        <a:lstStyle/>
        <a:p>
          <a:pPr latinLnBrk="1"/>
          <a:endParaRPr lang="ko-KR" altLang="en-US"/>
        </a:p>
      </dgm:t>
    </dgm:pt>
    <dgm:pt modelId="{74BA584D-CF5B-4A4F-8431-C56A6D67040A}">
      <dgm:prSet custT="1"/>
      <dgm:spPr/>
      <dgm:t>
        <a:bodyPr/>
        <a:lstStyle/>
        <a:p>
          <a:pPr latinLnBrk="1"/>
          <a:r>
            <a:rPr lang="ko-KR" altLang="en-US" sz="1800" dirty="0">
              <a:latin typeface="+mj-ea"/>
              <a:ea typeface="+mj-ea"/>
            </a:rPr>
            <a:t>유저 로그인</a:t>
          </a:r>
          <a:r>
            <a:rPr lang="en-US" altLang="ko-KR" sz="1800" dirty="0">
              <a:latin typeface="+mj-ea"/>
              <a:ea typeface="+mj-ea"/>
            </a:rPr>
            <a:t>, </a:t>
          </a:r>
          <a:r>
            <a:rPr lang="ko-KR" altLang="en-US" sz="1800" dirty="0">
              <a:latin typeface="+mj-ea"/>
              <a:ea typeface="+mj-ea"/>
            </a:rPr>
            <a:t>회원가입</a:t>
          </a:r>
          <a:r>
            <a:rPr lang="en-US" altLang="ko-KR" sz="1800" dirty="0">
              <a:latin typeface="+mj-ea"/>
              <a:ea typeface="+mj-ea"/>
            </a:rPr>
            <a:t>, </a:t>
          </a:r>
          <a:r>
            <a:rPr lang="ko-KR" altLang="en-US" sz="1800" dirty="0">
              <a:latin typeface="+mj-ea"/>
              <a:ea typeface="+mj-ea"/>
            </a:rPr>
            <a:t>탈퇴</a:t>
          </a:r>
          <a:r>
            <a:rPr lang="en-US" altLang="ko-KR" sz="1800" dirty="0">
              <a:latin typeface="+mj-ea"/>
              <a:ea typeface="+mj-ea"/>
            </a:rPr>
            <a:t>, </a:t>
          </a:r>
          <a:r>
            <a:rPr lang="ko-KR" altLang="en-US" sz="1800" dirty="0">
              <a:latin typeface="+mj-ea"/>
              <a:ea typeface="+mj-ea"/>
            </a:rPr>
            <a:t>아이디</a:t>
          </a:r>
          <a:r>
            <a:rPr lang="en-US" altLang="ko-KR" sz="1800" dirty="0">
              <a:latin typeface="+mj-ea"/>
              <a:ea typeface="+mj-ea"/>
            </a:rPr>
            <a:t>/</a:t>
          </a:r>
          <a:r>
            <a:rPr lang="ko-KR" altLang="en-US" sz="1800" dirty="0">
              <a:latin typeface="+mj-ea"/>
              <a:ea typeface="+mj-ea"/>
            </a:rPr>
            <a:t>비밀번호 찾기 기능</a:t>
          </a:r>
        </a:p>
      </dgm:t>
    </dgm:pt>
    <dgm:pt modelId="{1BC59258-907D-4CAD-8913-62B6888C5B13}" type="sibTrans" cxnId="{087576B2-6907-4F30-880C-796907288A86}">
      <dgm:prSet/>
      <dgm:spPr/>
      <dgm:t>
        <a:bodyPr/>
        <a:lstStyle/>
        <a:p>
          <a:pPr latinLnBrk="1"/>
          <a:endParaRPr lang="ko-KR" altLang="en-US"/>
        </a:p>
      </dgm:t>
    </dgm:pt>
    <dgm:pt modelId="{DA85EC22-3A1C-4C8E-BC8A-0E37B5B13BBC}" type="parTrans" cxnId="{087576B2-6907-4F30-880C-796907288A86}">
      <dgm:prSet/>
      <dgm:spPr/>
      <dgm:t>
        <a:bodyPr/>
        <a:lstStyle/>
        <a:p>
          <a:pPr latinLnBrk="1"/>
          <a:endParaRPr lang="ko-KR" altLang="en-US"/>
        </a:p>
      </dgm:t>
    </dgm:pt>
    <dgm:pt modelId="{B254B7EF-6F1D-4115-94FC-0ADD78F4F935}">
      <dgm:prSet custT="1"/>
      <dgm:spPr/>
      <dgm:t>
        <a:bodyPr/>
        <a:lstStyle/>
        <a:p>
          <a:pPr latinLnBrk="1"/>
          <a:r>
            <a:rPr lang="ko-KR" altLang="en-US" sz="2600" b="1" i="0" baseline="0" dirty="0" smtClean="0">
              <a:latin typeface="+mj-ea"/>
              <a:ea typeface="+mj-ea"/>
            </a:rPr>
            <a:t>기능 요약</a:t>
          </a:r>
          <a:endParaRPr lang="ko-KR" altLang="en-US" sz="2600" dirty="0">
            <a:latin typeface="+mj-ea"/>
            <a:ea typeface="+mj-ea"/>
          </a:endParaRPr>
        </a:p>
      </dgm:t>
    </dgm:pt>
    <dgm:pt modelId="{DD44C376-DE0E-46C5-BC9A-040CE4C77A43}" type="sibTrans" cxnId="{FD4E82FE-10DD-40A3-B1BD-F4B368AD75E7}">
      <dgm:prSet/>
      <dgm:spPr/>
      <dgm:t>
        <a:bodyPr/>
        <a:lstStyle/>
        <a:p>
          <a:pPr latinLnBrk="1"/>
          <a:endParaRPr lang="ko-KR" altLang="en-US"/>
        </a:p>
      </dgm:t>
    </dgm:pt>
    <dgm:pt modelId="{D135DEC6-48EE-4039-A36F-E1672100A246}" type="parTrans" cxnId="{FD4E82FE-10DD-40A3-B1BD-F4B368AD75E7}">
      <dgm:prSet/>
      <dgm:spPr/>
      <dgm:t>
        <a:bodyPr/>
        <a:lstStyle/>
        <a:p>
          <a:pPr latinLnBrk="1"/>
          <a:endParaRPr lang="ko-KR" altLang="en-US"/>
        </a:p>
      </dgm:t>
    </dgm:pt>
    <dgm:pt modelId="{074DC362-9AF7-411A-9B38-55E4D2DE9EC5}" type="pres">
      <dgm:prSet presAssocID="{C1EDCF50-7F29-4EE2-BC6D-9341B88BCB4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C41D86E-7AB0-4B15-8C08-451D26782920}" type="pres">
      <dgm:prSet presAssocID="{B254B7EF-6F1D-4115-94FC-0ADD78F4F935}" presName="parentText" presStyleLbl="node1" presStyleIdx="0" presStyleCnt="1" custScaleY="67160" custLinFactNeighborY="-1582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E5630FD-713E-4FB0-8EC5-24463A45A846}" type="pres">
      <dgm:prSet presAssocID="{B254B7EF-6F1D-4115-94FC-0ADD78F4F935}" presName="childText" presStyleLbl="revTx" presStyleIdx="0" presStyleCnt="1" custLinFactNeighborX="0" custLinFactNeighborY="-469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6FAB730-482F-4751-88CE-09523748EA56}" type="presOf" srcId="{C3CB84D5-8CED-4B7C-B813-1CB940511061}" destId="{6E5630FD-713E-4FB0-8EC5-24463A45A846}" srcOrd="0" destOrd="5" presId="urn:microsoft.com/office/officeart/2005/8/layout/vList2"/>
    <dgm:cxn modelId="{FD4E82FE-10DD-40A3-B1BD-F4B368AD75E7}" srcId="{C1EDCF50-7F29-4EE2-BC6D-9341B88BCB4B}" destId="{B254B7EF-6F1D-4115-94FC-0ADD78F4F935}" srcOrd="0" destOrd="0" parTransId="{D135DEC6-48EE-4039-A36F-E1672100A246}" sibTransId="{DD44C376-DE0E-46C5-BC9A-040CE4C77A43}"/>
    <dgm:cxn modelId="{E8E93887-704D-4D10-8D8D-DFDA7BE03FFD}" srcId="{B254B7EF-6F1D-4115-94FC-0ADD78F4F935}" destId="{54E6AE34-73C9-498B-A836-6102D6FC473F}" srcOrd="3" destOrd="0" parTransId="{C0E503C0-EE4D-4296-867A-AB238F88E800}" sibTransId="{463BA40F-9B08-4CB1-8890-B83F95A4F799}"/>
    <dgm:cxn modelId="{087576B2-6907-4F30-880C-796907288A86}" srcId="{B254B7EF-6F1D-4115-94FC-0ADD78F4F935}" destId="{74BA584D-CF5B-4A4F-8431-C56A6D67040A}" srcOrd="0" destOrd="0" parTransId="{DA85EC22-3A1C-4C8E-BC8A-0E37B5B13BBC}" sibTransId="{1BC59258-907D-4CAD-8913-62B6888C5B13}"/>
    <dgm:cxn modelId="{4400B70E-F30F-4E9A-B5E9-D705B124F3D1}" type="presOf" srcId="{C00F6D31-2C3C-4175-AE49-9E1F4A8F2401}" destId="{6E5630FD-713E-4FB0-8EC5-24463A45A846}" srcOrd="0" destOrd="1" presId="urn:microsoft.com/office/officeart/2005/8/layout/vList2"/>
    <dgm:cxn modelId="{20004FA7-34C0-490F-BD04-E61A803DF639}" type="presOf" srcId="{74BA584D-CF5B-4A4F-8431-C56A6D67040A}" destId="{6E5630FD-713E-4FB0-8EC5-24463A45A846}" srcOrd="0" destOrd="0" presId="urn:microsoft.com/office/officeart/2005/8/layout/vList2"/>
    <dgm:cxn modelId="{423E52C7-2984-434F-AD2D-2CA3A5C0F1B3}" type="presOf" srcId="{54E6AE34-73C9-498B-A836-6102D6FC473F}" destId="{6E5630FD-713E-4FB0-8EC5-24463A45A846}" srcOrd="0" destOrd="3" presId="urn:microsoft.com/office/officeart/2005/8/layout/vList2"/>
    <dgm:cxn modelId="{C3EAD954-F64A-4DC9-B328-7FB359911B8D}" srcId="{B254B7EF-6F1D-4115-94FC-0ADD78F4F935}" destId="{C00F6D31-2C3C-4175-AE49-9E1F4A8F2401}" srcOrd="1" destOrd="0" parTransId="{D4AE4FA8-B2BA-4D54-84D8-315AC4B5304D}" sibTransId="{769DBDC3-151A-415C-9C59-739A629083A4}"/>
    <dgm:cxn modelId="{30577099-9885-44FC-8B84-4F7DF908351F}" type="presOf" srcId="{5D0CB7CF-90C6-4DB5-BBA7-DF7CD8F1F06E}" destId="{6E5630FD-713E-4FB0-8EC5-24463A45A846}" srcOrd="0" destOrd="4" presId="urn:microsoft.com/office/officeart/2005/8/layout/vList2"/>
    <dgm:cxn modelId="{573F909B-474C-42E8-9D91-5816DE48DE02}" srcId="{B254B7EF-6F1D-4115-94FC-0ADD78F4F935}" destId="{5D0CB7CF-90C6-4DB5-BBA7-DF7CD8F1F06E}" srcOrd="4" destOrd="0" parTransId="{950B93BD-AFA1-4CD2-BC86-3DFB914F7168}" sibTransId="{20886DCA-2A3F-49EF-81E6-5ECFC747FF09}"/>
    <dgm:cxn modelId="{78B1449C-1F3F-436A-BC7A-E589870FEA38}" srcId="{B254B7EF-6F1D-4115-94FC-0ADD78F4F935}" destId="{8AFACA73-56D9-4A79-B676-353F1F1F2BB1}" srcOrd="2" destOrd="0" parTransId="{7FB41407-A847-4CFA-BC10-C0643BB9AF71}" sibTransId="{D52F0D51-773C-4F53-807D-5351619D8A08}"/>
    <dgm:cxn modelId="{7C39C66F-A25E-44E1-A10B-ACAD47EBF7F3}" type="presOf" srcId="{B254B7EF-6F1D-4115-94FC-0ADD78F4F935}" destId="{CC41D86E-7AB0-4B15-8C08-451D26782920}" srcOrd="0" destOrd="0" presId="urn:microsoft.com/office/officeart/2005/8/layout/vList2"/>
    <dgm:cxn modelId="{A12291DF-5CC4-4890-8A08-341F0D3F6CDD}" type="presOf" srcId="{8AFACA73-56D9-4A79-B676-353F1F1F2BB1}" destId="{6E5630FD-713E-4FB0-8EC5-24463A45A846}" srcOrd="0" destOrd="2" presId="urn:microsoft.com/office/officeart/2005/8/layout/vList2"/>
    <dgm:cxn modelId="{00C2A4C0-FDC7-4F55-A084-86C16B85EB71}" type="presOf" srcId="{C1EDCF50-7F29-4EE2-BC6D-9341B88BCB4B}" destId="{074DC362-9AF7-411A-9B38-55E4D2DE9EC5}" srcOrd="0" destOrd="0" presId="urn:microsoft.com/office/officeart/2005/8/layout/vList2"/>
    <dgm:cxn modelId="{6A80DF05-1B32-40F1-ACA7-6C29AC4C7722}" srcId="{B254B7EF-6F1D-4115-94FC-0ADD78F4F935}" destId="{C3CB84D5-8CED-4B7C-B813-1CB940511061}" srcOrd="5" destOrd="0" parTransId="{30C824F8-A0D7-46DB-9FFF-35B9695113A8}" sibTransId="{DD50D0D7-4057-4018-89F6-4BA696F1D428}"/>
    <dgm:cxn modelId="{EBE93281-1ED6-465C-9280-10A91A1A92F7}" type="presParOf" srcId="{074DC362-9AF7-411A-9B38-55E4D2DE9EC5}" destId="{CC41D86E-7AB0-4B15-8C08-451D26782920}" srcOrd="0" destOrd="0" presId="urn:microsoft.com/office/officeart/2005/8/layout/vList2"/>
    <dgm:cxn modelId="{CBBD5160-1FDC-4AD1-9AE2-D657D0595355}" type="presParOf" srcId="{074DC362-9AF7-411A-9B38-55E4D2DE9EC5}" destId="{6E5630FD-713E-4FB0-8EC5-24463A45A846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2487DC-F199-404D-810B-33D49753248B}">
      <dsp:nvSpPr>
        <dsp:cNvPr id="0" name=""/>
        <dsp:cNvSpPr/>
      </dsp:nvSpPr>
      <dsp:spPr>
        <a:xfrm>
          <a:off x="0" y="58137"/>
          <a:ext cx="10536101" cy="81720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600" b="1" kern="1200" dirty="0">
              <a:latin typeface="+mj-ea"/>
              <a:ea typeface="+mj-ea"/>
            </a:rPr>
            <a:t>기획 배경</a:t>
          </a:r>
        </a:p>
      </dsp:txBody>
      <dsp:txXfrm>
        <a:off x="39893" y="98030"/>
        <a:ext cx="10456315" cy="737416"/>
      </dsp:txXfrm>
    </dsp:sp>
    <dsp:sp modelId="{B7185C50-DF5E-4E3A-98BA-14A99BF50B1C}">
      <dsp:nvSpPr>
        <dsp:cNvPr id="0" name=""/>
        <dsp:cNvSpPr/>
      </dsp:nvSpPr>
      <dsp:spPr>
        <a:xfrm>
          <a:off x="0" y="1041922"/>
          <a:ext cx="10536101" cy="1191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4521" tIns="22860" rIns="128016" bIns="22860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800" kern="1200" dirty="0">
              <a:latin typeface="+mj-ea"/>
              <a:ea typeface="+mj-ea"/>
            </a:rPr>
            <a:t>병원에 방문할 수 없는 상황을 가정하여 처방전 없이 구매할 수 있는 일반 의약품 및 안전 상비약을  빠른 시간내에 찾고</a:t>
          </a:r>
          <a:r>
            <a:rPr lang="en-US" altLang="en-US" sz="1800" kern="1200" dirty="0">
              <a:latin typeface="+mj-ea"/>
              <a:ea typeface="+mj-ea"/>
            </a:rPr>
            <a:t>, </a:t>
          </a:r>
          <a:r>
            <a:rPr lang="ko-KR" altLang="en-US" sz="1800" kern="1200" dirty="0">
              <a:latin typeface="+mj-ea"/>
              <a:ea typeface="+mj-ea"/>
            </a:rPr>
            <a:t>구매할 수 있도록 도와주는 서비스를 기획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ko-KR" altLang="en-US" sz="1800" kern="1200" dirty="0">
            <a:latin typeface="+mj-ea"/>
            <a:ea typeface="+mj-ea"/>
          </a:endParaRPr>
        </a:p>
      </dsp:txBody>
      <dsp:txXfrm>
        <a:off x="0" y="1041922"/>
        <a:ext cx="10536101" cy="1191155"/>
      </dsp:txXfrm>
    </dsp:sp>
    <dsp:sp modelId="{00E7D355-64B8-4D6C-A34E-13F0EC74CBFC}">
      <dsp:nvSpPr>
        <dsp:cNvPr id="0" name=""/>
        <dsp:cNvSpPr/>
      </dsp:nvSpPr>
      <dsp:spPr>
        <a:xfrm>
          <a:off x="0" y="2204431"/>
          <a:ext cx="10536101" cy="81720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600" b="1" kern="1200" dirty="0" smtClean="0">
              <a:latin typeface="+mj-ea"/>
              <a:ea typeface="+mj-ea"/>
            </a:rPr>
            <a:t>기대 효과</a:t>
          </a:r>
          <a:endParaRPr lang="ko-KR" altLang="en-US" sz="2600" b="1" kern="1200" dirty="0">
            <a:latin typeface="+mj-ea"/>
            <a:ea typeface="+mj-ea"/>
          </a:endParaRPr>
        </a:p>
      </dsp:txBody>
      <dsp:txXfrm>
        <a:off x="39893" y="2244324"/>
        <a:ext cx="10456315" cy="737416"/>
      </dsp:txXfrm>
    </dsp:sp>
    <dsp:sp modelId="{03433B47-3E00-4926-BF0D-0E08AD671E71}">
      <dsp:nvSpPr>
        <dsp:cNvPr id="0" name=""/>
        <dsp:cNvSpPr/>
      </dsp:nvSpPr>
      <dsp:spPr>
        <a:xfrm>
          <a:off x="0" y="3112567"/>
          <a:ext cx="10536101" cy="816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4521" tIns="22860" rIns="128016" bIns="22860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800" kern="1200" dirty="0">
              <a:latin typeface="+mj-ea"/>
              <a:ea typeface="+mj-ea"/>
            </a:rPr>
            <a:t>다양한 의약품에 대한 정보를 최소한의 시간으로 획득하여 정보 검색 피로감 저하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800" kern="1200" dirty="0">
              <a:latin typeface="+mj-ea"/>
              <a:ea typeface="+mj-ea"/>
            </a:rPr>
            <a:t>검색된 정보를 저장하여 이후 비슷한 증상</a:t>
          </a:r>
          <a:r>
            <a:rPr lang="en-US" altLang="en-US" sz="1800" kern="1200" dirty="0">
              <a:latin typeface="+mj-ea"/>
              <a:ea typeface="+mj-ea"/>
            </a:rPr>
            <a:t>, </a:t>
          </a:r>
          <a:r>
            <a:rPr lang="ko-KR" altLang="en-US" sz="1800" kern="1200" dirty="0">
              <a:latin typeface="+mj-ea"/>
              <a:ea typeface="+mj-ea"/>
            </a:rPr>
            <a:t>상황에 대해 검색 하지 않고 저장된 정보를 검색으로 인한 소요시간 최소화</a:t>
          </a:r>
        </a:p>
      </dsp:txBody>
      <dsp:txXfrm>
        <a:off x="0" y="3112567"/>
        <a:ext cx="10536101" cy="8162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41D86E-7AB0-4B15-8C08-451D26782920}">
      <dsp:nvSpPr>
        <dsp:cNvPr id="0" name=""/>
        <dsp:cNvSpPr/>
      </dsp:nvSpPr>
      <dsp:spPr>
        <a:xfrm>
          <a:off x="0" y="17"/>
          <a:ext cx="10536101" cy="81720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600" b="1" i="0" kern="1200" baseline="0" dirty="0" smtClean="0">
              <a:latin typeface="+mj-ea"/>
              <a:ea typeface="+mj-ea"/>
            </a:rPr>
            <a:t>기능 요약</a:t>
          </a:r>
          <a:endParaRPr lang="ko-KR" altLang="en-US" sz="2600" kern="1200" dirty="0">
            <a:latin typeface="+mj-ea"/>
            <a:ea typeface="+mj-ea"/>
          </a:endParaRPr>
        </a:p>
      </dsp:txBody>
      <dsp:txXfrm>
        <a:off x="39893" y="39910"/>
        <a:ext cx="10456315" cy="737416"/>
      </dsp:txXfrm>
    </dsp:sp>
    <dsp:sp modelId="{6E5630FD-713E-4FB0-8EC5-24463A45A846}">
      <dsp:nvSpPr>
        <dsp:cNvPr id="0" name=""/>
        <dsp:cNvSpPr/>
      </dsp:nvSpPr>
      <dsp:spPr>
        <a:xfrm>
          <a:off x="0" y="1175294"/>
          <a:ext cx="10536101" cy="2623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4521" tIns="22860" rIns="128016" bIns="22860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800" kern="1200" dirty="0">
              <a:latin typeface="+mj-ea"/>
              <a:ea typeface="+mj-ea"/>
            </a:rPr>
            <a:t>유저 로그인</a:t>
          </a:r>
          <a:r>
            <a:rPr lang="en-US" altLang="ko-KR" sz="1800" kern="1200" dirty="0">
              <a:latin typeface="+mj-ea"/>
              <a:ea typeface="+mj-ea"/>
            </a:rPr>
            <a:t>, </a:t>
          </a:r>
          <a:r>
            <a:rPr lang="ko-KR" altLang="en-US" sz="1800" kern="1200" dirty="0">
              <a:latin typeface="+mj-ea"/>
              <a:ea typeface="+mj-ea"/>
            </a:rPr>
            <a:t>회원가입</a:t>
          </a:r>
          <a:r>
            <a:rPr lang="en-US" altLang="ko-KR" sz="1800" kern="1200" dirty="0">
              <a:latin typeface="+mj-ea"/>
              <a:ea typeface="+mj-ea"/>
            </a:rPr>
            <a:t>, </a:t>
          </a:r>
          <a:r>
            <a:rPr lang="ko-KR" altLang="en-US" sz="1800" kern="1200" dirty="0">
              <a:latin typeface="+mj-ea"/>
              <a:ea typeface="+mj-ea"/>
            </a:rPr>
            <a:t>탈퇴</a:t>
          </a:r>
          <a:r>
            <a:rPr lang="en-US" altLang="ko-KR" sz="1800" kern="1200" dirty="0">
              <a:latin typeface="+mj-ea"/>
              <a:ea typeface="+mj-ea"/>
            </a:rPr>
            <a:t>, </a:t>
          </a:r>
          <a:r>
            <a:rPr lang="ko-KR" altLang="en-US" sz="1800" kern="1200" dirty="0">
              <a:latin typeface="+mj-ea"/>
              <a:ea typeface="+mj-ea"/>
            </a:rPr>
            <a:t>아이디</a:t>
          </a:r>
          <a:r>
            <a:rPr lang="en-US" altLang="ko-KR" sz="1800" kern="1200" dirty="0">
              <a:latin typeface="+mj-ea"/>
              <a:ea typeface="+mj-ea"/>
            </a:rPr>
            <a:t>/</a:t>
          </a:r>
          <a:r>
            <a:rPr lang="ko-KR" altLang="en-US" sz="1800" kern="1200" dirty="0">
              <a:latin typeface="+mj-ea"/>
              <a:ea typeface="+mj-ea"/>
            </a:rPr>
            <a:t>비밀번호 찾기 기능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sz="1800" kern="1200" dirty="0">
              <a:latin typeface="+mj-ea"/>
              <a:ea typeface="+mj-ea"/>
            </a:rPr>
            <a:t>증상</a:t>
          </a:r>
          <a:r>
            <a:rPr lang="en-US" sz="1800" kern="1200" dirty="0">
              <a:latin typeface="+mj-ea"/>
              <a:ea typeface="+mj-ea"/>
            </a:rPr>
            <a:t>, </a:t>
          </a:r>
          <a:r>
            <a:rPr lang="ko-KR" sz="1800" kern="1200" dirty="0">
              <a:latin typeface="+mj-ea"/>
              <a:ea typeface="+mj-ea"/>
            </a:rPr>
            <a:t>복용 연령</a:t>
          </a:r>
          <a:r>
            <a:rPr lang="en-US" sz="1800" kern="1200" dirty="0">
              <a:latin typeface="+mj-ea"/>
              <a:ea typeface="+mj-ea"/>
            </a:rPr>
            <a:t>, </a:t>
          </a:r>
          <a:r>
            <a:rPr lang="ko-KR" sz="1800" kern="1200" dirty="0">
              <a:latin typeface="+mj-ea"/>
              <a:ea typeface="+mj-ea"/>
            </a:rPr>
            <a:t>임신 여부등을 기입하여 필요한 약품을 검색 </a:t>
          </a:r>
          <a:endParaRPr lang="ko-KR" altLang="en-US" sz="1050" kern="1200" dirty="0">
            <a:latin typeface="+mj-ea"/>
            <a:ea typeface="+mj-ea"/>
          </a:endParaRP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800" kern="1200" dirty="0">
              <a:latin typeface="+mj-ea"/>
              <a:ea typeface="+mj-ea"/>
            </a:rPr>
            <a:t>찾은 약품을 저장 및 삭제 가능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sz="1800" b="0" i="0" kern="1200" baseline="0" dirty="0">
              <a:latin typeface="+mj-ea"/>
              <a:ea typeface="+mj-ea"/>
            </a:rPr>
            <a:t>게시판</a:t>
          </a:r>
          <a:r>
            <a:rPr lang="en-US" altLang="ko-KR" sz="1800" b="0" i="0" kern="1200" baseline="0" dirty="0">
              <a:latin typeface="+mj-ea"/>
              <a:ea typeface="+mj-ea"/>
            </a:rPr>
            <a:t> </a:t>
          </a:r>
          <a:r>
            <a:rPr lang="en-US" sz="1800" b="0" i="0" kern="1200" baseline="0" dirty="0">
              <a:latin typeface="+mj-ea"/>
              <a:ea typeface="+mj-ea"/>
            </a:rPr>
            <a:t>Q&amp;A, </a:t>
          </a:r>
          <a:r>
            <a:rPr lang="ko-KR" sz="1800" kern="1200" dirty="0">
              <a:latin typeface="+mj-ea"/>
              <a:ea typeface="+mj-ea"/>
            </a:rPr>
            <a:t>후기 작성 가능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sz="1800" kern="1200" dirty="0">
              <a:latin typeface="+mj-ea"/>
              <a:ea typeface="+mj-ea"/>
            </a:rPr>
            <a:t>관리자 페이지 회원 관리</a:t>
          </a:r>
          <a:r>
            <a:rPr lang="en-US" sz="1800" kern="1200" dirty="0">
              <a:latin typeface="+mj-ea"/>
              <a:ea typeface="+mj-ea"/>
            </a:rPr>
            <a:t>, </a:t>
          </a:r>
          <a:r>
            <a:rPr lang="ko-KR" sz="1800" kern="1200" dirty="0">
              <a:latin typeface="+mj-ea"/>
              <a:ea typeface="+mj-ea"/>
            </a:rPr>
            <a:t>약품 관리</a:t>
          </a:r>
          <a:r>
            <a:rPr lang="en-US" sz="1800" kern="1200" dirty="0">
              <a:latin typeface="+mj-ea"/>
              <a:ea typeface="+mj-ea"/>
            </a:rPr>
            <a:t>, </a:t>
          </a:r>
          <a:r>
            <a:rPr lang="ko-KR" sz="1800" kern="1200" dirty="0">
              <a:latin typeface="+mj-ea"/>
              <a:ea typeface="+mj-ea"/>
            </a:rPr>
            <a:t>게시판 관리</a:t>
          </a:r>
          <a:r>
            <a:rPr lang="en-US" sz="1800" kern="1200" dirty="0">
              <a:latin typeface="+mj-ea"/>
              <a:ea typeface="+mj-ea"/>
            </a:rPr>
            <a:t>, </a:t>
          </a:r>
          <a:r>
            <a:rPr lang="ko-KR" sz="1800" kern="1200" dirty="0">
              <a:latin typeface="+mj-ea"/>
              <a:ea typeface="+mj-ea"/>
            </a:rPr>
            <a:t>질병 목록을 관리 가능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ko-KR" sz="1800" kern="1200" dirty="0">
            <a:latin typeface="+mj-ea"/>
            <a:ea typeface="+mj-ea"/>
          </a:endParaRPr>
        </a:p>
      </dsp:txBody>
      <dsp:txXfrm>
        <a:off x="0" y="1175294"/>
        <a:ext cx="10536101" cy="26237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 bwMode="gray">
          <a:xfrm>
            <a:off x="11393715" y="5873327"/>
            <a:ext cx="798285" cy="987315"/>
          </a:xfrm>
          <a:custGeom>
            <a:avLst/>
            <a:gdLst>
              <a:gd name="connsiteX0" fmla="*/ 587828 w 598714"/>
              <a:gd name="connsiteY0" fmla="*/ 0 h 979714"/>
              <a:gd name="connsiteX1" fmla="*/ 598714 w 598714"/>
              <a:gd name="connsiteY1" fmla="*/ 979714 h 979714"/>
              <a:gd name="connsiteX2" fmla="*/ 174171 w 598714"/>
              <a:gd name="connsiteY2" fmla="*/ 968828 h 979714"/>
              <a:gd name="connsiteX3" fmla="*/ 0 w 598714"/>
              <a:gd name="connsiteY3" fmla="*/ 185057 h 979714"/>
              <a:gd name="connsiteX4" fmla="*/ 587828 w 598714"/>
              <a:gd name="connsiteY4" fmla="*/ 0 h 979714"/>
              <a:gd name="connsiteX0" fmla="*/ 595944 w 598714"/>
              <a:gd name="connsiteY0" fmla="*/ 0 h 984674"/>
              <a:gd name="connsiteX1" fmla="*/ 598714 w 598714"/>
              <a:gd name="connsiteY1" fmla="*/ 984674 h 984674"/>
              <a:gd name="connsiteX2" fmla="*/ 174171 w 598714"/>
              <a:gd name="connsiteY2" fmla="*/ 973788 h 984674"/>
              <a:gd name="connsiteX3" fmla="*/ 0 w 598714"/>
              <a:gd name="connsiteY3" fmla="*/ 190017 h 984674"/>
              <a:gd name="connsiteX4" fmla="*/ 595944 w 598714"/>
              <a:gd name="connsiteY4" fmla="*/ 0 h 984674"/>
              <a:gd name="connsiteX0" fmla="*/ 595944 w 598714"/>
              <a:gd name="connsiteY0" fmla="*/ 0 h 987315"/>
              <a:gd name="connsiteX1" fmla="*/ 598714 w 598714"/>
              <a:gd name="connsiteY1" fmla="*/ 984674 h 987315"/>
              <a:gd name="connsiteX2" fmla="*/ 179582 w 598714"/>
              <a:gd name="connsiteY2" fmla="*/ 987315 h 987315"/>
              <a:gd name="connsiteX3" fmla="*/ 0 w 598714"/>
              <a:gd name="connsiteY3" fmla="*/ 190017 h 987315"/>
              <a:gd name="connsiteX4" fmla="*/ 595944 w 598714"/>
              <a:gd name="connsiteY4" fmla="*/ 0 h 987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714" h="987315">
                <a:moveTo>
                  <a:pt x="595944" y="0"/>
                </a:moveTo>
                <a:cubicBezTo>
                  <a:pt x="596867" y="328225"/>
                  <a:pt x="597791" y="656449"/>
                  <a:pt x="598714" y="984674"/>
                </a:cubicBezTo>
                <a:lnTo>
                  <a:pt x="179582" y="987315"/>
                </a:lnTo>
                <a:lnTo>
                  <a:pt x="0" y="190017"/>
                </a:lnTo>
                <a:lnTo>
                  <a:pt x="5959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Freeform 15"/>
          <p:cNvSpPr/>
          <p:nvPr/>
        </p:nvSpPr>
        <p:spPr bwMode="gray">
          <a:xfrm>
            <a:off x="10406744" y="2677887"/>
            <a:ext cx="1790009" cy="3298371"/>
          </a:xfrm>
          <a:custGeom>
            <a:avLst/>
            <a:gdLst>
              <a:gd name="connsiteX0" fmla="*/ 0 w 1338943"/>
              <a:gd name="connsiteY0" fmla="*/ 206828 h 3298371"/>
              <a:gd name="connsiteX1" fmla="*/ 1338943 w 1338943"/>
              <a:gd name="connsiteY1" fmla="*/ 0 h 3298371"/>
              <a:gd name="connsiteX2" fmla="*/ 1328057 w 1338943"/>
              <a:gd name="connsiteY2" fmla="*/ 3102428 h 3298371"/>
              <a:gd name="connsiteX3" fmla="*/ 718457 w 1338943"/>
              <a:gd name="connsiteY3" fmla="*/ 3298371 h 3298371"/>
              <a:gd name="connsiteX4" fmla="*/ 0 w 1338943"/>
              <a:gd name="connsiteY4" fmla="*/ 206828 h 3298371"/>
              <a:gd name="connsiteX0" fmla="*/ 0 w 1342507"/>
              <a:gd name="connsiteY0" fmla="*/ 206828 h 3298371"/>
              <a:gd name="connsiteX1" fmla="*/ 1338943 w 1342507"/>
              <a:gd name="connsiteY1" fmla="*/ 0 h 3298371"/>
              <a:gd name="connsiteX2" fmla="*/ 1338878 w 1342507"/>
              <a:gd name="connsiteY2" fmla="*/ 3097919 h 3298371"/>
              <a:gd name="connsiteX3" fmla="*/ 718457 w 1342507"/>
              <a:gd name="connsiteY3" fmla="*/ 3298371 h 3298371"/>
              <a:gd name="connsiteX4" fmla="*/ 0 w 1342507"/>
              <a:gd name="connsiteY4" fmla="*/ 206828 h 329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2507" h="3298371">
                <a:moveTo>
                  <a:pt x="0" y="206828"/>
                </a:moveTo>
                <a:lnTo>
                  <a:pt x="1338943" y="0"/>
                </a:lnTo>
                <a:cubicBezTo>
                  <a:pt x="1335314" y="1034143"/>
                  <a:pt x="1342507" y="2063776"/>
                  <a:pt x="1338878" y="3097919"/>
                </a:cubicBezTo>
                <a:lnTo>
                  <a:pt x="718457" y="3298371"/>
                </a:lnTo>
                <a:lnTo>
                  <a:pt x="0" y="20682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Freeform 14"/>
          <p:cNvSpPr/>
          <p:nvPr/>
        </p:nvSpPr>
        <p:spPr bwMode="gray">
          <a:xfrm>
            <a:off x="-14515" y="2917372"/>
            <a:ext cx="11509829" cy="3940629"/>
          </a:xfrm>
          <a:custGeom>
            <a:avLst/>
            <a:gdLst>
              <a:gd name="connsiteX0" fmla="*/ 0 w 8632372"/>
              <a:gd name="connsiteY0" fmla="*/ 3940629 h 3940629"/>
              <a:gd name="connsiteX1" fmla="*/ 2732315 w 8632372"/>
              <a:gd name="connsiteY1" fmla="*/ 783772 h 3940629"/>
              <a:gd name="connsiteX2" fmla="*/ 7696200 w 8632372"/>
              <a:gd name="connsiteY2" fmla="*/ 0 h 3940629"/>
              <a:gd name="connsiteX3" fmla="*/ 8632372 w 8632372"/>
              <a:gd name="connsiteY3" fmla="*/ 3940629 h 3940629"/>
              <a:gd name="connsiteX4" fmla="*/ 0 w 8632372"/>
              <a:gd name="connsiteY4" fmla="*/ 3940629 h 394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2372" h="3940629">
                <a:moveTo>
                  <a:pt x="0" y="3940629"/>
                </a:moveTo>
                <a:lnTo>
                  <a:pt x="2732315" y="783772"/>
                </a:lnTo>
                <a:lnTo>
                  <a:pt x="7696200" y="0"/>
                </a:lnTo>
                <a:lnTo>
                  <a:pt x="8632372" y="3940629"/>
                </a:lnTo>
                <a:lnTo>
                  <a:pt x="0" y="3940629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865632" y="6419088"/>
            <a:ext cx="10460736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>
          <a:xfrm>
            <a:off x="11558016" y="6419088"/>
            <a:ext cx="633984" cy="365760"/>
          </a:xfrm>
        </p:spPr>
        <p:txBody>
          <a:bodyPr/>
          <a:lstStyle/>
          <a:p>
            <a:fld id="{3A2A124C-672C-4845-8767-FADAE3599C8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Freeform 8"/>
          <p:cNvSpPr/>
          <p:nvPr/>
        </p:nvSpPr>
        <p:spPr bwMode="gray">
          <a:xfrm>
            <a:off x="2363433" y="1"/>
            <a:ext cx="1747915" cy="1115627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0936" h="1115627">
                <a:moveTo>
                  <a:pt x="0" y="0"/>
                </a:moveTo>
                <a:lnTo>
                  <a:pt x="435006" y="1115627"/>
                </a:lnTo>
                <a:lnTo>
                  <a:pt x="1310936" y="645111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Freeform 7"/>
          <p:cNvSpPr/>
          <p:nvPr/>
        </p:nvSpPr>
        <p:spPr bwMode="gray">
          <a:xfrm>
            <a:off x="-7890" y="1"/>
            <a:ext cx="2693033" cy="1452979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Freeform 10"/>
          <p:cNvSpPr/>
          <p:nvPr/>
        </p:nvSpPr>
        <p:spPr bwMode="gray">
          <a:xfrm>
            <a:off x="-4175" y="895611"/>
            <a:ext cx="2875420" cy="1399784"/>
          </a:xfrm>
          <a:custGeom>
            <a:avLst/>
            <a:gdLst>
              <a:gd name="connsiteX0" fmla="*/ 2048006 w 2148214"/>
              <a:gd name="connsiteY0" fmla="*/ 0 h 1399784"/>
              <a:gd name="connsiteX1" fmla="*/ 2148214 w 2148214"/>
              <a:gd name="connsiteY1" fmla="*/ 253652 h 1399784"/>
              <a:gd name="connsiteX2" fmla="*/ 0 w 2148214"/>
              <a:gd name="connsiteY2" fmla="*/ 1399784 h 1399784"/>
              <a:gd name="connsiteX3" fmla="*/ 0 w 2148214"/>
              <a:gd name="connsiteY3" fmla="*/ 676405 h 1399784"/>
              <a:gd name="connsiteX4" fmla="*/ 2048006 w 2148214"/>
              <a:gd name="connsiteY4" fmla="*/ 0 h 1399784"/>
              <a:gd name="connsiteX0" fmla="*/ 2048006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48006 w 2156565"/>
              <a:gd name="connsiteY4" fmla="*/ 0 h 1399784"/>
              <a:gd name="connsiteX0" fmla="*/ 2060532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60532 w 2156565"/>
              <a:gd name="connsiteY4" fmla="*/ 0 h 139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6565" h="1399784">
                <a:moveTo>
                  <a:pt x="2060532" y="0"/>
                </a:moveTo>
                <a:lnTo>
                  <a:pt x="2156565" y="247389"/>
                </a:lnTo>
                <a:lnTo>
                  <a:pt x="0" y="1399784"/>
                </a:lnTo>
                <a:lnTo>
                  <a:pt x="0" y="676405"/>
                </a:lnTo>
                <a:lnTo>
                  <a:pt x="206053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>
          <a:xfrm>
            <a:off x="48768" y="36576"/>
            <a:ext cx="2474976" cy="365760"/>
          </a:xfrm>
        </p:spPr>
        <p:txBody>
          <a:bodyPr/>
          <a:lstStyle/>
          <a:p>
            <a:fld id="{A380D82D-69F1-4B45-A4E2-692F642A9486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18" name="Oval 17"/>
          <p:cNvSpPr/>
          <p:nvPr/>
        </p:nvSpPr>
        <p:spPr bwMode="gray">
          <a:xfrm>
            <a:off x="10119360" y="283464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Oval 18"/>
          <p:cNvSpPr/>
          <p:nvPr/>
        </p:nvSpPr>
        <p:spPr bwMode="gray">
          <a:xfrm>
            <a:off x="10728960" y="283464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Oval 19"/>
          <p:cNvSpPr/>
          <p:nvPr/>
        </p:nvSpPr>
        <p:spPr bwMode="gray">
          <a:xfrm>
            <a:off x="11338560" y="283464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902208" y="1755648"/>
            <a:ext cx="10363200" cy="1069848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902208" y="2834640"/>
            <a:ext cx="8583168" cy="59436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803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128016"/>
            <a:ext cx="8193024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527048"/>
            <a:ext cx="10972800" cy="459943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0D82D-69F1-4B45-A4E2-692F642A9486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124C-672C-4845-8767-FADAE3599C8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59552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/>
        </p:nvSpPr>
        <p:spPr bwMode="gray">
          <a:xfrm flipH="1" flipV="1">
            <a:off x="9025831" y="6204296"/>
            <a:ext cx="1137093" cy="653704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  <a:gd name="connsiteX0" fmla="*/ 0 w 1310936"/>
              <a:gd name="connsiteY0" fmla="*/ 0 h 1063415"/>
              <a:gd name="connsiteX1" fmla="*/ 414592 w 1310936"/>
              <a:gd name="connsiteY1" fmla="*/ 1063415 h 1063415"/>
              <a:gd name="connsiteX2" fmla="*/ 1310936 w 1310936"/>
              <a:gd name="connsiteY2" fmla="*/ 645111 h 1063415"/>
              <a:gd name="connsiteX3" fmla="*/ 1222159 w 1310936"/>
              <a:gd name="connsiteY3" fmla="*/ 0 h 1063415"/>
              <a:gd name="connsiteX4" fmla="*/ 0 w 1310936"/>
              <a:gd name="connsiteY4" fmla="*/ 0 h 1063415"/>
              <a:gd name="connsiteX0" fmla="*/ 0 w 1328969"/>
              <a:gd name="connsiteY0" fmla="*/ 0 h 1063415"/>
              <a:gd name="connsiteX1" fmla="*/ 414592 w 1328969"/>
              <a:gd name="connsiteY1" fmla="*/ 1063415 h 1063415"/>
              <a:gd name="connsiteX2" fmla="*/ 1328969 w 1328969"/>
              <a:gd name="connsiteY2" fmla="*/ 764808 h 1063415"/>
              <a:gd name="connsiteX3" fmla="*/ 1222159 w 1328969"/>
              <a:gd name="connsiteY3" fmla="*/ 0 h 1063415"/>
              <a:gd name="connsiteX4" fmla="*/ 0 w 1328969"/>
              <a:gd name="connsiteY4" fmla="*/ 0 h 1063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8969" h="1063415">
                <a:moveTo>
                  <a:pt x="0" y="0"/>
                </a:moveTo>
                <a:lnTo>
                  <a:pt x="414592" y="1063415"/>
                </a:lnTo>
                <a:lnTo>
                  <a:pt x="1328969" y="764808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Freeform 12"/>
          <p:cNvSpPr/>
          <p:nvPr/>
        </p:nvSpPr>
        <p:spPr bwMode="gray">
          <a:xfrm flipH="1" flipV="1">
            <a:off x="9882508" y="5623560"/>
            <a:ext cx="2316480" cy="1234440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7" name="Group 6"/>
          <p:cNvGrpSpPr/>
          <p:nvPr/>
        </p:nvGrpSpPr>
        <p:grpSpPr bwMode="gray">
          <a:xfrm>
            <a:off x="-7891" y="0"/>
            <a:ext cx="3206496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gray">
          <a:xfrm>
            <a:off x="9339072" y="274639"/>
            <a:ext cx="224332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gray">
          <a:xfrm>
            <a:off x="609600" y="274639"/>
            <a:ext cx="8534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609600" y="6583680"/>
            <a:ext cx="2844800" cy="228600"/>
          </a:xfrm>
        </p:spPr>
        <p:txBody>
          <a:bodyPr/>
          <a:lstStyle/>
          <a:p>
            <a:fld id="{A380D82D-69F1-4B45-A4E2-692F642A9486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3560064" y="6583680"/>
            <a:ext cx="5486400" cy="2286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>
          <a:xfrm>
            <a:off x="9351264" y="6583680"/>
            <a:ext cx="609600" cy="228600"/>
          </a:xfrm>
        </p:spPr>
        <p:txBody>
          <a:bodyPr/>
          <a:lstStyle/>
          <a:p>
            <a:fld id="{3A2A124C-672C-4845-8767-FADAE3599C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139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7048"/>
            <a:ext cx="10972800" cy="459943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0D82D-69F1-4B45-A4E2-692F642A9486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124C-672C-4845-8767-FADAE3599C8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48202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3438145"/>
            <a:ext cx="10314432" cy="135293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2706624" y="1929384"/>
            <a:ext cx="8558784" cy="1499616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0D82D-69F1-4B45-A4E2-692F642A9486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124C-672C-4845-8767-FADAE3599C8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10119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6215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22311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615134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73152"/>
            <a:ext cx="8193024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0D82D-69F1-4B45-A4E2-692F642A9486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124C-672C-4845-8767-FADAE3599C8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Oval 7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274072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97408" y="1426464"/>
            <a:ext cx="5388864" cy="786384"/>
          </a:xfrm>
        </p:spPr>
        <p:txBody>
          <a:bodyPr anchor="b"/>
          <a:lstStyle>
            <a:lvl1pPr marL="0" indent="0">
              <a:buFont typeface="Arial" pitchFamily="34" charset="0"/>
              <a:buNone/>
              <a:defRPr sz="2400" b="1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7408" y="2240280"/>
            <a:ext cx="5401056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132576" y="1426464"/>
            <a:ext cx="5388864" cy="786384"/>
          </a:xfrm>
        </p:spPr>
        <p:txBody>
          <a:bodyPr anchor="b"/>
          <a:lstStyle>
            <a:lvl1pPr marL="0" indent="0">
              <a:buNone/>
              <a:defRPr sz="2400" b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32576" y="2240280"/>
            <a:ext cx="5401056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0D82D-69F1-4B45-A4E2-692F642A9486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124C-672C-4845-8767-FADAE3599C8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Oval 9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Oval 13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Oval 14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64" y="73152"/>
            <a:ext cx="93390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56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64" y="109728"/>
            <a:ext cx="9339072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0D82D-69F1-4B45-A4E2-692F642A9486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124C-672C-4845-8767-FADAE3599C8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Oval 5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Oval 6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28022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0D82D-69F1-4B45-A4E2-692F642A9486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124C-672C-4845-8767-FADAE3599C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770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 bwMode="gray">
          <a:xfrm>
            <a:off x="-7891" y="0"/>
            <a:ext cx="3206496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767071" y="411480"/>
            <a:ext cx="6864096" cy="116205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64208"/>
            <a:ext cx="6815667" cy="470001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53440" y="1664208"/>
            <a:ext cx="3767328" cy="4690872"/>
          </a:xfrm>
          <a:solidFill>
            <a:schemeClr val="accent6">
              <a:lumMod val="60000"/>
              <a:lumOff val="40000"/>
            </a:schemeClr>
          </a:solidFill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6343" y="6583680"/>
            <a:ext cx="2844800" cy="228600"/>
          </a:xfrm>
        </p:spPr>
        <p:txBody>
          <a:bodyPr/>
          <a:lstStyle/>
          <a:p>
            <a:fld id="{A380D82D-69F1-4B45-A4E2-692F642A9486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759200" y="6583680"/>
            <a:ext cx="6705600" cy="2286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124C-672C-4845-8767-FADAE3599C8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Oval 10"/>
          <p:cNvSpPr/>
          <p:nvPr/>
        </p:nvSpPr>
        <p:spPr bwMode="gray">
          <a:xfrm>
            <a:off x="30114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36210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 bwMode="gray">
          <a:xfrm>
            <a:off x="42306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890142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146048" y="502920"/>
            <a:ext cx="10204704" cy="566928"/>
          </a:xfrm>
        </p:spPr>
        <p:txBody>
          <a:bodyPr anchor="ctr">
            <a:normAutofit/>
          </a:bodyPr>
          <a:lstStyle>
            <a:lvl1pPr algn="l"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46048" y="1170432"/>
            <a:ext cx="10192512" cy="4114800"/>
          </a:xfrm>
          <a:solidFill>
            <a:schemeClr val="accent6">
              <a:lumMod val="20000"/>
              <a:lumOff val="8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black">
          <a:xfrm>
            <a:off x="1146048" y="5385816"/>
            <a:ext cx="10204704" cy="78638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0D82D-69F1-4B45-A4E2-692F642A9486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A124C-672C-4845-8767-FADAE3599C8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Oval 7"/>
          <p:cNvSpPr/>
          <p:nvPr/>
        </p:nvSpPr>
        <p:spPr bwMode="gray">
          <a:xfrm>
            <a:off x="621792" y="658368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621792" y="5440680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284333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6" name="Freeform 15"/>
          <p:cNvSpPr/>
          <p:nvPr/>
        </p:nvSpPr>
        <p:spPr bwMode="gray">
          <a:xfrm>
            <a:off x="-1" y="6229431"/>
            <a:ext cx="1822764" cy="20984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7073" h="209846">
                <a:moveTo>
                  <a:pt x="0" y="0"/>
                </a:moveTo>
                <a:lnTo>
                  <a:pt x="1230086" y="21771"/>
                </a:lnTo>
                <a:lnTo>
                  <a:pt x="1367073" y="143886"/>
                </a:lnTo>
                <a:lnTo>
                  <a:pt x="521760" y="146472"/>
                </a:lnTo>
                <a:lnTo>
                  <a:pt x="507856" y="209846"/>
                </a:lnTo>
                <a:lnTo>
                  <a:pt x="1833" y="2083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Freeform 16"/>
          <p:cNvSpPr/>
          <p:nvPr/>
        </p:nvSpPr>
        <p:spPr bwMode="gray">
          <a:xfrm>
            <a:off x="749" y="6469524"/>
            <a:ext cx="1451972" cy="388477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8979" h="388477">
                <a:moveTo>
                  <a:pt x="310" y="697"/>
                </a:moveTo>
                <a:lnTo>
                  <a:pt x="498339" y="0"/>
                </a:lnTo>
                <a:lnTo>
                  <a:pt x="464654" y="104880"/>
                </a:lnTo>
                <a:lnTo>
                  <a:pt x="1028546" y="104448"/>
                </a:lnTo>
                <a:lnTo>
                  <a:pt x="1088979" y="388477"/>
                </a:lnTo>
                <a:lnTo>
                  <a:pt x="1035" y="386331"/>
                </a:lnTo>
                <a:cubicBezTo>
                  <a:pt x="0" y="256993"/>
                  <a:pt x="1345" y="130035"/>
                  <a:pt x="310" y="6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Freeform 17"/>
          <p:cNvSpPr/>
          <p:nvPr/>
        </p:nvSpPr>
        <p:spPr bwMode="gray">
          <a:xfrm>
            <a:off x="668880" y="6389202"/>
            <a:ext cx="6048469" cy="160684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6352" h="369387">
                <a:moveTo>
                  <a:pt x="48436" y="0"/>
                </a:moveTo>
                <a:lnTo>
                  <a:pt x="4536352" y="26326"/>
                </a:lnTo>
                <a:lnTo>
                  <a:pt x="4472120" y="299405"/>
                </a:lnTo>
                <a:lnTo>
                  <a:pt x="0" y="369388"/>
                </a:lnTo>
                <a:lnTo>
                  <a:pt x="48436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Freeform 18"/>
          <p:cNvSpPr/>
          <p:nvPr/>
        </p:nvSpPr>
        <p:spPr bwMode="gray">
          <a:xfrm>
            <a:off x="1411361" y="6550388"/>
            <a:ext cx="9519352" cy="318498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48436 w 4536352"/>
              <a:gd name="connsiteY0" fmla="*/ 0 h 369388"/>
              <a:gd name="connsiteX1" fmla="*/ 4536352 w 4536352"/>
              <a:gd name="connsiteY1" fmla="*/ 26326 h 369388"/>
              <a:gd name="connsiteX2" fmla="*/ 4507345 w 4536352"/>
              <a:gd name="connsiteY2" fmla="*/ 341536 h 369388"/>
              <a:gd name="connsiteX3" fmla="*/ 0 w 4536352"/>
              <a:gd name="connsiteY3" fmla="*/ 369388 h 369388"/>
              <a:gd name="connsiteX4" fmla="*/ 48436 w 4536352"/>
              <a:gd name="connsiteY4" fmla="*/ 0 h 369388"/>
              <a:gd name="connsiteX0" fmla="*/ 0 w 4601879"/>
              <a:gd name="connsiteY0" fmla="*/ 52440 h 343062"/>
              <a:gd name="connsiteX1" fmla="*/ 4601879 w 4601879"/>
              <a:gd name="connsiteY1" fmla="*/ 0 h 343062"/>
              <a:gd name="connsiteX2" fmla="*/ 4572872 w 4601879"/>
              <a:gd name="connsiteY2" fmla="*/ 315210 h 343062"/>
              <a:gd name="connsiteX3" fmla="*/ 65527 w 4601879"/>
              <a:gd name="connsiteY3" fmla="*/ 343062 h 343062"/>
              <a:gd name="connsiteX4" fmla="*/ 0 w 4601879"/>
              <a:gd name="connsiteY4" fmla="*/ 52440 h 343062"/>
              <a:gd name="connsiteX0" fmla="*/ 0 w 4563837"/>
              <a:gd name="connsiteY0" fmla="*/ 22845 h 343062"/>
              <a:gd name="connsiteX1" fmla="*/ 4563837 w 4563837"/>
              <a:gd name="connsiteY1" fmla="*/ 0 h 343062"/>
              <a:gd name="connsiteX2" fmla="*/ 4534830 w 4563837"/>
              <a:gd name="connsiteY2" fmla="*/ 315210 h 343062"/>
              <a:gd name="connsiteX3" fmla="*/ 27485 w 4563837"/>
              <a:gd name="connsiteY3" fmla="*/ 343062 h 343062"/>
              <a:gd name="connsiteX4" fmla="*/ 0 w 4563837"/>
              <a:gd name="connsiteY4" fmla="*/ 22845 h 343062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34830 w 4563837"/>
              <a:gd name="connsiteY2" fmla="*/ 315210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12005 w 4563837"/>
              <a:gd name="connsiteY2" fmla="*/ 328662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2315"/>
              <a:gd name="connsiteY0" fmla="*/ 30917 h 340372"/>
              <a:gd name="connsiteX1" fmla="*/ 4562315 w 4562315"/>
              <a:gd name="connsiteY1" fmla="*/ 0 h 340372"/>
              <a:gd name="connsiteX2" fmla="*/ 4512005 w 4562315"/>
              <a:gd name="connsiteY2" fmla="*/ 336734 h 340372"/>
              <a:gd name="connsiteX3" fmla="*/ 32050 w 4562315"/>
              <a:gd name="connsiteY3" fmla="*/ 340372 h 340372"/>
              <a:gd name="connsiteX4" fmla="*/ 0 w 4562315"/>
              <a:gd name="connsiteY4" fmla="*/ 30917 h 34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2315" h="340372">
                <a:moveTo>
                  <a:pt x="0" y="30917"/>
                </a:moveTo>
                <a:lnTo>
                  <a:pt x="4562315" y="0"/>
                </a:lnTo>
                <a:lnTo>
                  <a:pt x="4512005" y="336734"/>
                </a:lnTo>
                <a:lnTo>
                  <a:pt x="32050" y="340372"/>
                </a:lnTo>
                <a:lnTo>
                  <a:pt x="0" y="309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Freeform 19"/>
          <p:cNvSpPr/>
          <p:nvPr/>
        </p:nvSpPr>
        <p:spPr bwMode="gray">
          <a:xfrm>
            <a:off x="6673851" y="6324681"/>
            <a:ext cx="1569095" cy="20002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0581" h="323214">
                <a:moveTo>
                  <a:pt x="379208" y="-1"/>
                </a:moveTo>
                <a:lnTo>
                  <a:pt x="4545802" y="53258"/>
                </a:lnTo>
                <a:lnTo>
                  <a:pt x="4670581" y="310948"/>
                </a:lnTo>
                <a:lnTo>
                  <a:pt x="0" y="323214"/>
                </a:lnTo>
                <a:lnTo>
                  <a:pt x="379208" y="-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Freeform 20"/>
          <p:cNvSpPr/>
          <p:nvPr/>
        </p:nvSpPr>
        <p:spPr bwMode="gray">
          <a:xfrm>
            <a:off x="8224171" y="6353256"/>
            <a:ext cx="3290141" cy="16668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9574" h="269345">
                <a:moveTo>
                  <a:pt x="0" y="-1"/>
                </a:moveTo>
                <a:lnTo>
                  <a:pt x="5289574" y="22476"/>
                </a:lnTo>
                <a:lnTo>
                  <a:pt x="4715043" y="237841"/>
                </a:lnTo>
                <a:lnTo>
                  <a:pt x="90402" y="269345"/>
                </a:lnTo>
                <a:lnTo>
                  <a:pt x="0" y="-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Freeform 21"/>
          <p:cNvSpPr/>
          <p:nvPr/>
        </p:nvSpPr>
        <p:spPr bwMode="gray">
          <a:xfrm>
            <a:off x="11223081" y="6360400"/>
            <a:ext cx="791120" cy="149573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3982" h="241689">
                <a:moveTo>
                  <a:pt x="2696066" y="0"/>
                </a:moveTo>
                <a:lnTo>
                  <a:pt x="5883982" y="7086"/>
                </a:lnTo>
                <a:lnTo>
                  <a:pt x="3066102" y="241689"/>
                </a:lnTo>
                <a:lnTo>
                  <a:pt x="0" y="238564"/>
                </a:lnTo>
                <a:lnTo>
                  <a:pt x="269606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Freeform 22"/>
          <p:cNvSpPr/>
          <p:nvPr/>
        </p:nvSpPr>
        <p:spPr bwMode="gray">
          <a:xfrm>
            <a:off x="10883358" y="6362781"/>
            <a:ext cx="1307596" cy="49521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  <a:gd name="connsiteX0" fmla="*/ 783321 w 5883982"/>
              <a:gd name="connsiteY0" fmla="*/ 0 h 238076"/>
              <a:gd name="connsiteX1" fmla="*/ 5883982 w 5883982"/>
              <a:gd name="connsiteY1" fmla="*/ 3473 h 238076"/>
              <a:gd name="connsiteX2" fmla="*/ 3066102 w 5883982"/>
              <a:gd name="connsiteY2" fmla="*/ 238076 h 238076"/>
              <a:gd name="connsiteX3" fmla="*/ 0 w 5883982"/>
              <a:gd name="connsiteY3" fmla="*/ 234951 h 238076"/>
              <a:gd name="connsiteX4" fmla="*/ 783321 w 5883982"/>
              <a:gd name="connsiteY4" fmla="*/ 0 h 238076"/>
              <a:gd name="connsiteX0" fmla="*/ 736088 w 5836749"/>
              <a:gd name="connsiteY0" fmla="*/ 0 h 238076"/>
              <a:gd name="connsiteX1" fmla="*/ 5836749 w 5836749"/>
              <a:gd name="connsiteY1" fmla="*/ 3473 h 238076"/>
              <a:gd name="connsiteX2" fmla="*/ 3018869 w 5836749"/>
              <a:gd name="connsiteY2" fmla="*/ 238076 h 238076"/>
              <a:gd name="connsiteX3" fmla="*/ 0 w 5836749"/>
              <a:gd name="connsiteY3" fmla="*/ 234951 h 238076"/>
              <a:gd name="connsiteX4" fmla="*/ 736088 w 5836749"/>
              <a:gd name="connsiteY4" fmla="*/ 0 h 238076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9725290 w 9725290"/>
              <a:gd name="connsiteY2" fmla="*/ 234464 h 234951"/>
              <a:gd name="connsiteX3" fmla="*/ 0 w 9725290"/>
              <a:gd name="connsiteY3" fmla="*/ 234951 h 234951"/>
              <a:gd name="connsiteX4" fmla="*/ 736088 w 9725290"/>
              <a:gd name="connsiteY4" fmla="*/ 0 h 234951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7111899 w 9725290"/>
              <a:gd name="connsiteY2" fmla="*/ 75858 h 234951"/>
              <a:gd name="connsiteX3" fmla="*/ 9725290 w 9725290"/>
              <a:gd name="connsiteY3" fmla="*/ 234464 h 234951"/>
              <a:gd name="connsiteX4" fmla="*/ 0 w 9725290"/>
              <a:gd name="connsiteY4" fmla="*/ 234951 h 234951"/>
              <a:gd name="connsiteX5" fmla="*/ 736088 w 9725290"/>
              <a:gd name="connsiteY5" fmla="*/ 0 h 234951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709463 w 9725290"/>
              <a:gd name="connsiteY2" fmla="*/ 0 h 368609"/>
              <a:gd name="connsiteX3" fmla="*/ 9725290 w 9725290"/>
              <a:gd name="connsiteY3" fmla="*/ 368122 h 368609"/>
              <a:gd name="connsiteX4" fmla="*/ 0 w 9725290"/>
              <a:gd name="connsiteY4" fmla="*/ 368609 h 368609"/>
              <a:gd name="connsiteX5" fmla="*/ 736088 w 9725290"/>
              <a:gd name="connsiteY5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7843941 w 9725290"/>
              <a:gd name="connsiteY2" fmla="*/ 63216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718680 w 9725290"/>
              <a:gd name="connsiteY1" fmla="*/ 135325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25290" h="368609">
                <a:moveTo>
                  <a:pt x="736088" y="133658"/>
                </a:moveTo>
                <a:lnTo>
                  <a:pt x="5718680" y="135325"/>
                </a:lnTo>
                <a:lnTo>
                  <a:pt x="9071878" y="1807"/>
                </a:lnTo>
                <a:lnTo>
                  <a:pt x="9709463" y="0"/>
                </a:lnTo>
                <a:lnTo>
                  <a:pt x="9725290" y="368122"/>
                </a:lnTo>
                <a:lnTo>
                  <a:pt x="0" y="368609"/>
                </a:lnTo>
                <a:lnTo>
                  <a:pt x="736088" y="13365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97536" y="6583680"/>
            <a:ext cx="284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A380D82D-69F1-4B45-A4E2-692F642A9486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3560064" y="6583680"/>
            <a:ext cx="6705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11070336" y="6583680"/>
            <a:ext cx="609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A2A124C-672C-4845-8767-FADAE3599C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004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tx2"/>
        </a:buClr>
        <a:buSzPct val="90000"/>
        <a:buFont typeface="Wingdings 3" pitchFamily="18" charset="2"/>
        <a:buChar char="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SzPct val="90000"/>
        <a:buFont typeface="Wingdings 3" pitchFamily="18" charset="2"/>
        <a:buChar char="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90000"/>
        <a:buFont typeface="Wingdings 3" pitchFamily="18" charset="2"/>
        <a:buChar char="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4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5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6CA2B673-A069-7508-F00E-B52EDE4443C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84C21A4A-EF75-EB6D-61D1-49D4DE1EA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4" name="제목 1">
              <a:extLst>
                <a:ext uri="{FF2B5EF4-FFF2-40B4-BE49-F238E27FC236}">
                  <a16:creationId xmlns:a16="http://schemas.microsoft.com/office/drawing/2014/main" id="{49BB777B-61A7-6844-A1FB-1F4CB44B9FC9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02208" y="1755648"/>
              <a:ext cx="10363200" cy="106984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eaLnBrk="1" latinLnBrk="1" hangingPunct="1">
                <a:defRPr>
                  <a:solidFill>
                    <a:schemeClr val="tx2"/>
                  </a:solidFill>
                </a:defRPr>
              </a:lvl2pPr>
              <a:lvl3pPr eaLnBrk="1" latinLnBrk="1" hangingPunct="1">
                <a:defRPr>
                  <a:solidFill>
                    <a:schemeClr val="tx2"/>
                  </a:solidFill>
                </a:defRPr>
              </a:lvl3pPr>
              <a:lvl4pPr eaLnBrk="1" latinLnBrk="1" hangingPunct="1">
                <a:defRPr>
                  <a:solidFill>
                    <a:schemeClr val="tx2"/>
                  </a:solidFill>
                </a:defRPr>
              </a:lvl4pPr>
              <a:lvl5pPr eaLnBrk="1" latinLnBrk="1" hangingPunct="1">
                <a:defRPr>
                  <a:solidFill>
                    <a:schemeClr val="tx2"/>
                  </a:solidFill>
                </a:defRPr>
              </a:lvl5pPr>
              <a:lvl6pPr eaLnBrk="1" latinLnBrk="1" hangingPunct="1">
                <a:defRPr>
                  <a:solidFill>
                    <a:schemeClr val="tx2"/>
                  </a:solidFill>
                </a:defRPr>
              </a:lvl6pPr>
              <a:lvl7pPr eaLnBrk="1" latinLnBrk="1" hangingPunct="1">
                <a:defRPr>
                  <a:solidFill>
                    <a:schemeClr val="tx2"/>
                  </a:solidFill>
                </a:defRPr>
              </a:lvl7pPr>
              <a:lvl8pPr eaLnBrk="1" latinLnBrk="1" hangingPunct="1">
                <a:defRPr>
                  <a:solidFill>
                    <a:schemeClr val="tx2"/>
                  </a:solidFill>
                </a:defRPr>
              </a:lvl8pPr>
              <a:lvl9pPr eaLnBrk="1" latin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tx2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Tahoma" panose="020B0604030504040204" pitchFamily="34" charset="0"/>
                </a:rPr>
                <a:t>Medicine Search Project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5" name="부제목 2">
              <a:extLst>
                <a:ext uri="{FF2B5EF4-FFF2-40B4-BE49-F238E27FC236}">
                  <a16:creationId xmlns:a16="http://schemas.microsoft.com/office/drawing/2014/main" id="{78AA8A07-5240-E0B7-09EF-70E39276A96E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02208" y="2834640"/>
              <a:ext cx="8583168" cy="59436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Clr>
                  <a:schemeClr val="tx2"/>
                </a:buClr>
                <a:buSzPct val="90000"/>
                <a:buFont typeface="Wingdings 3" pitchFamily="18" charset="2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 3" pitchFamily="18" charset="2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Clr>
                  <a:schemeClr val="accent3"/>
                </a:buClr>
                <a:buSzPct val="90000"/>
                <a:buFont typeface="Wingdings 3" pitchFamily="18" charset="2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Clr>
                  <a:schemeClr val="accent4"/>
                </a:buClr>
                <a:buSzPct val="90000"/>
                <a:buFont typeface="Wingdings 3" pitchFamily="18" charset="2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Clr>
                  <a:schemeClr val="accent5"/>
                </a:buClr>
                <a:buSzPct val="90000"/>
                <a:buFont typeface="Wingdings 3" pitchFamily="18" charset="2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tx2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약 데이터 정보 검색 사이트</a:t>
              </a:r>
              <a:endParaRPr lang="en-US" altLang="ko-KR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endParaRPr lang="ko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0C89443-D357-8104-8715-64D064A6342E}"/>
                </a:ext>
              </a:extLst>
            </p:cNvPr>
            <p:cNvSpPr txBox="1"/>
            <p:nvPr/>
          </p:nvSpPr>
          <p:spPr>
            <a:xfrm>
              <a:off x="9145477" y="5055082"/>
              <a:ext cx="1887055" cy="12741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800" dirty="0">
                  <a:solidFill>
                    <a:schemeClr val="tx2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팀 장 </a:t>
              </a:r>
              <a:r>
                <a:rPr lang="en-US" altLang="ko-KR" sz="1800" dirty="0">
                  <a:solidFill>
                    <a:schemeClr val="tx2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 </a:t>
              </a:r>
              <a:r>
                <a:rPr lang="ko-KR" altLang="en-US" sz="1800" dirty="0">
                  <a:solidFill>
                    <a:schemeClr val="tx2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신 중 표</a:t>
              </a:r>
              <a:endParaRPr lang="en-US" altLang="ko-KR" sz="18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r">
                <a:lnSpc>
                  <a:spcPct val="150000"/>
                </a:lnSpc>
              </a:pPr>
              <a:r>
                <a:rPr lang="ko-KR" altLang="en-US" sz="1800" dirty="0">
                  <a:solidFill>
                    <a:schemeClr val="tx2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팀 원 </a:t>
              </a:r>
              <a:r>
                <a:rPr lang="en-US" altLang="ko-KR" sz="1800" dirty="0">
                  <a:solidFill>
                    <a:schemeClr val="tx2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 </a:t>
              </a:r>
              <a:r>
                <a:rPr lang="ko-KR" altLang="en-US" sz="1800" dirty="0">
                  <a:solidFill>
                    <a:schemeClr val="tx2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장</a:t>
              </a:r>
              <a:r>
                <a:rPr lang="en-US" altLang="ko-KR" sz="1800" dirty="0">
                  <a:solidFill>
                    <a:schemeClr val="tx2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ko-KR" altLang="en-US" sz="1800" dirty="0">
                  <a:solidFill>
                    <a:schemeClr val="tx2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준 </a:t>
              </a:r>
              <a:r>
                <a:rPr lang="ko-KR" altLang="en-US" sz="1800" dirty="0" err="1">
                  <a:solidFill>
                    <a:schemeClr val="tx2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녕</a:t>
              </a:r>
              <a:endParaRPr lang="en-US" altLang="ko-KR" sz="18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r">
                <a:lnSpc>
                  <a:spcPct val="150000"/>
                </a:lnSpc>
              </a:pPr>
              <a:r>
                <a:rPr lang="ko-KR" altLang="en-US" sz="1800" dirty="0">
                  <a:solidFill>
                    <a:schemeClr val="tx2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  </a:t>
              </a:r>
              <a:r>
                <a:rPr lang="en-US" altLang="ko-KR" sz="1800" dirty="0">
                  <a:solidFill>
                    <a:schemeClr val="tx2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 </a:t>
              </a:r>
              <a:r>
                <a:rPr lang="ko-KR" altLang="en-US" sz="1800" dirty="0">
                  <a:solidFill>
                    <a:schemeClr val="tx2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강 동 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061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8A9A4B1-254B-DCA1-B07C-FFE0738E89D3}"/>
              </a:ext>
            </a:extLst>
          </p:cNvPr>
          <p:cNvGrpSpPr/>
          <p:nvPr/>
        </p:nvGrpSpPr>
        <p:grpSpPr>
          <a:xfrm>
            <a:off x="983432" y="560058"/>
            <a:ext cx="9773515" cy="754053"/>
            <a:chOff x="983432" y="560058"/>
            <a:chExt cx="9773515" cy="7540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7D9A80-3E82-F3B2-504A-140FD0CA04C9}"/>
                </a:ext>
              </a:extLst>
            </p:cNvPr>
            <p:cNvSpPr txBox="1"/>
            <p:nvPr/>
          </p:nvSpPr>
          <p:spPr>
            <a:xfrm>
              <a:off x="2876547" y="560058"/>
              <a:ext cx="7880400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4300" b="1" dirty="0">
                  <a:solidFill>
                    <a:schemeClr val="tx2">
                      <a:lumMod val="75000"/>
                    </a:schemeClr>
                  </a:solidFill>
                  <a:latin typeface="+mj-ea"/>
                </a:rPr>
                <a:t>User Flow</a:t>
              </a:r>
              <a:endParaRPr lang="ko-KR" altLang="en-US" sz="4300" b="1" dirty="0">
                <a:solidFill>
                  <a:schemeClr val="tx2">
                    <a:lumMod val="75000"/>
                  </a:schemeClr>
                </a:solidFill>
                <a:latin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A17312-7E6F-C137-B695-D81685434455}"/>
                </a:ext>
              </a:extLst>
            </p:cNvPr>
            <p:cNvSpPr txBox="1"/>
            <p:nvPr/>
          </p:nvSpPr>
          <p:spPr>
            <a:xfrm>
              <a:off x="983432" y="560058"/>
              <a:ext cx="607859" cy="754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300" dirty="0" smtClean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3.</a:t>
              </a:r>
              <a:endParaRPr lang="ko-KR" altLang="en-US" sz="43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915600" y="1556792"/>
            <a:ext cx="10360800" cy="38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27448" y="168074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u="sng" dirty="0" smtClean="0">
                <a:latin typeface="+mj-ea"/>
                <a:ea typeface="+mj-ea"/>
              </a:rPr>
              <a:t>관리자</a:t>
            </a:r>
            <a:endParaRPr lang="ko-KR" altLang="en-US" b="1" u="sng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0983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8A9A4B1-254B-DCA1-B07C-FFE0738E89D3}"/>
              </a:ext>
            </a:extLst>
          </p:cNvPr>
          <p:cNvGrpSpPr/>
          <p:nvPr/>
        </p:nvGrpSpPr>
        <p:grpSpPr>
          <a:xfrm>
            <a:off x="983432" y="560058"/>
            <a:ext cx="9773515" cy="754053"/>
            <a:chOff x="983432" y="560058"/>
            <a:chExt cx="9773515" cy="7540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7D9A80-3E82-F3B2-504A-140FD0CA04C9}"/>
                </a:ext>
              </a:extLst>
            </p:cNvPr>
            <p:cNvSpPr txBox="1"/>
            <p:nvPr/>
          </p:nvSpPr>
          <p:spPr>
            <a:xfrm>
              <a:off x="2876547" y="560058"/>
              <a:ext cx="7880400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4300" b="1" dirty="0" smtClean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화면 소개</a:t>
              </a:r>
              <a:endParaRPr lang="ko-KR" altLang="en-US" sz="4300" b="1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A17312-7E6F-C137-B695-D81685434455}"/>
                </a:ext>
              </a:extLst>
            </p:cNvPr>
            <p:cNvSpPr txBox="1"/>
            <p:nvPr/>
          </p:nvSpPr>
          <p:spPr>
            <a:xfrm>
              <a:off x="983432" y="560058"/>
              <a:ext cx="607859" cy="754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300" dirty="0" smtClean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4.</a:t>
              </a:r>
              <a:endParaRPr lang="ko-KR" altLang="en-US" sz="43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00" y="1566288"/>
            <a:ext cx="8388000" cy="471825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147867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8A9A4B1-254B-DCA1-B07C-FFE0738E89D3}"/>
              </a:ext>
            </a:extLst>
          </p:cNvPr>
          <p:cNvGrpSpPr/>
          <p:nvPr/>
        </p:nvGrpSpPr>
        <p:grpSpPr>
          <a:xfrm>
            <a:off x="983432" y="560058"/>
            <a:ext cx="9773515" cy="754053"/>
            <a:chOff x="983432" y="560058"/>
            <a:chExt cx="9773515" cy="7540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7D9A80-3E82-F3B2-504A-140FD0CA04C9}"/>
                </a:ext>
              </a:extLst>
            </p:cNvPr>
            <p:cNvSpPr txBox="1"/>
            <p:nvPr/>
          </p:nvSpPr>
          <p:spPr>
            <a:xfrm>
              <a:off x="2876547" y="560058"/>
              <a:ext cx="7880400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4300" b="1" dirty="0" smtClean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화면 소개</a:t>
              </a:r>
              <a:endParaRPr lang="ko-KR" altLang="en-US" sz="4300" b="1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A17312-7E6F-C137-B695-D81685434455}"/>
                </a:ext>
              </a:extLst>
            </p:cNvPr>
            <p:cNvSpPr txBox="1"/>
            <p:nvPr/>
          </p:nvSpPr>
          <p:spPr>
            <a:xfrm>
              <a:off x="983432" y="560058"/>
              <a:ext cx="607859" cy="754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300" dirty="0" smtClean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4.</a:t>
              </a:r>
              <a:endParaRPr lang="ko-KR" altLang="en-US" sz="43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00" y="1566288"/>
            <a:ext cx="8388000" cy="4718251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65881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8A9A4B1-254B-DCA1-B07C-FFE0738E89D3}"/>
              </a:ext>
            </a:extLst>
          </p:cNvPr>
          <p:cNvGrpSpPr/>
          <p:nvPr/>
        </p:nvGrpSpPr>
        <p:grpSpPr>
          <a:xfrm>
            <a:off x="983432" y="560058"/>
            <a:ext cx="9773515" cy="754053"/>
            <a:chOff x="983432" y="560058"/>
            <a:chExt cx="9773515" cy="7540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7D9A80-3E82-F3B2-504A-140FD0CA04C9}"/>
                </a:ext>
              </a:extLst>
            </p:cNvPr>
            <p:cNvSpPr txBox="1"/>
            <p:nvPr/>
          </p:nvSpPr>
          <p:spPr>
            <a:xfrm>
              <a:off x="2876547" y="560058"/>
              <a:ext cx="7880400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4300" b="1" dirty="0" smtClean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화면 소개</a:t>
              </a:r>
              <a:endParaRPr lang="ko-KR" altLang="en-US" sz="4300" b="1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A17312-7E6F-C137-B695-D81685434455}"/>
                </a:ext>
              </a:extLst>
            </p:cNvPr>
            <p:cNvSpPr txBox="1"/>
            <p:nvPr/>
          </p:nvSpPr>
          <p:spPr>
            <a:xfrm>
              <a:off x="983432" y="560058"/>
              <a:ext cx="607859" cy="754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300" dirty="0" smtClean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4.</a:t>
              </a:r>
              <a:endParaRPr lang="ko-KR" altLang="en-US" sz="43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00" y="1566289"/>
            <a:ext cx="8388000" cy="471824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68050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8A9A4B1-254B-DCA1-B07C-FFE0738E89D3}"/>
              </a:ext>
            </a:extLst>
          </p:cNvPr>
          <p:cNvGrpSpPr/>
          <p:nvPr/>
        </p:nvGrpSpPr>
        <p:grpSpPr>
          <a:xfrm>
            <a:off x="983432" y="560058"/>
            <a:ext cx="9773515" cy="754053"/>
            <a:chOff x="983432" y="560058"/>
            <a:chExt cx="9773515" cy="7540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7D9A80-3E82-F3B2-504A-140FD0CA04C9}"/>
                </a:ext>
              </a:extLst>
            </p:cNvPr>
            <p:cNvSpPr txBox="1"/>
            <p:nvPr/>
          </p:nvSpPr>
          <p:spPr>
            <a:xfrm>
              <a:off x="2876547" y="560058"/>
              <a:ext cx="7880400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4300" b="1" dirty="0" smtClean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화면 소개</a:t>
              </a:r>
              <a:endParaRPr lang="ko-KR" altLang="en-US" sz="4300" b="1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A17312-7E6F-C137-B695-D81685434455}"/>
                </a:ext>
              </a:extLst>
            </p:cNvPr>
            <p:cNvSpPr txBox="1"/>
            <p:nvPr/>
          </p:nvSpPr>
          <p:spPr>
            <a:xfrm>
              <a:off x="983432" y="560058"/>
              <a:ext cx="607859" cy="754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300" dirty="0" smtClean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4.</a:t>
              </a:r>
              <a:endParaRPr lang="ko-KR" altLang="en-US" sz="43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01" y="1566289"/>
            <a:ext cx="8387998" cy="471824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47626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8A9A4B1-254B-DCA1-B07C-FFE0738E89D3}"/>
              </a:ext>
            </a:extLst>
          </p:cNvPr>
          <p:cNvGrpSpPr/>
          <p:nvPr/>
        </p:nvGrpSpPr>
        <p:grpSpPr>
          <a:xfrm>
            <a:off x="983432" y="560058"/>
            <a:ext cx="9773515" cy="754053"/>
            <a:chOff x="983432" y="560058"/>
            <a:chExt cx="9773515" cy="7540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7D9A80-3E82-F3B2-504A-140FD0CA04C9}"/>
                </a:ext>
              </a:extLst>
            </p:cNvPr>
            <p:cNvSpPr txBox="1"/>
            <p:nvPr/>
          </p:nvSpPr>
          <p:spPr>
            <a:xfrm>
              <a:off x="2876547" y="560058"/>
              <a:ext cx="7880400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4300" b="1" dirty="0" smtClean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화면 소개</a:t>
              </a:r>
              <a:endParaRPr lang="ko-KR" altLang="en-US" sz="4300" b="1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A17312-7E6F-C137-B695-D81685434455}"/>
                </a:ext>
              </a:extLst>
            </p:cNvPr>
            <p:cNvSpPr txBox="1"/>
            <p:nvPr/>
          </p:nvSpPr>
          <p:spPr>
            <a:xfrm>
              <a:off x="983432" y="560058"/>
              <a:ext cx="607859" cy="754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300" dirty="0" smtClean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4.</a:t>
              </a:r>
              <a:endParaRPr lang="ko-KR" altLang="en-US" sz="43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01" y="1566289"/>
            <a:ext cx="8387998" cy="4718248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172436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8A9A4B1-254B-DCA1-B07C-FFE0738E89D3}"/>
              </a:ext>
            </a:extLst>
          </p:cNvPr>
          <p:cNvGrpSpPr/>
          <p:nvPr/>
        </p:nvGrpSpPr>
        <p:grpSpPr>
          <a:xfrm>
            <a:off x="983432" y="560058"/>
            <a:ext cx="9773515" cy="754053"/>
            <a:chOff x="983432" y="560058"/>
            <a:chExt cx="9773515" cy="7540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7D9A80-3E82-F3B2-504A-140FD0CA04C9}"/>
                </a:ext>
              </a:extLst>
            </p:cNvPr>
            <p:cNvSpPr txBox="1"/>
            <p:nvPr/>
          </p:nvSpPr>
          <p:spPr>
            <a:xfrm>
              <a:off x="2876547" y="560058"/>
              <a:ext cx="7880400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4300" b="1" dirty="0" smtClean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화면 소개</a:t>
              </a:r>
              <a:endParaRPr lang="ko-KR" altLang="en-US" sz="4300" b="1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A17312-7E6F-C137-B695-D81685434455}"/>
                </a:ext>
              </a:extLst>
            </p:cNvPr>
            <p:cNvSpPr txBox="1"/>
            <p:nvPr/>
          </p:nvSpPr>
          <p:spPr>
            <a:xfrm>
              <a:off x="983432" y="560058"/>
              <a:ext cx="607859" cy="754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300" dirty="0" smtClean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4.</a:t>
              </a:r>
              <a:endParaRPr lang="ko-KR" altLang="en-US" sz="43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01" y="1566289"/>
            <a:ext cx="8387998" cy="4718248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164135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8A9A4B1-254B-DCA1-B07C-FFE0738E89D3}"/>
              </a:ext>
            </a:extLst>
          </p:cNvPr>
          <p:cNvGrpSpPr/>
          <p:nvPr/>
        </p:nvGrpSpPr>
        <p:grpSpPr>
          <a:xfrm>
            <a:off x="983432" y="560058"/>
            <a:ext cx="9773515" cy="754053"/>
            <a:chOff x="983432" y="560058"/>
            <a:chExt cx="9773515" cy="7540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7D9A80-3E82-F3B2-504A-140FD0CA04C9}"/>
                </a:ext>
              </a:extLst>
            </p:cNvPr>
            <p:cNvSpPr txBox="1"/>
            <p:nvPr/>
          </p:nvSpPr>
          <p:spPr>
            <a:xfrm>
              <a:off x="2876547" y="560058"/>
              <a:ext cx="7880400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4300" b="1" dirty="0" smtClean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화면 소개</a:t>
              </a:r>
              <a:endParaRPr lang="ko-KR" altLang="en-US" sz="4300" b="1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A17312-7E6F-C137-B695-D81685434455}"/>
                </a:ext>
              </a:extLst>
            </p:cNvPr>
            <p:cNvSpPr txBox="1"/>
            <p:nvPr/>
          </p:nvSpPr>
          <p:spPr>
            <a:xfrm>
              <a:off x="983432" y="560058"/>
              <a:ext cx="607859" cy="754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300" dirty="0" smtClean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4.</a:t>
              </a:r>
              <a:endParaRPr lang="ko-KR" altLang="en-US" sz="43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02" y="1566289"/>
            <a:ext cx="8387996" cy="4718248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189280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8874F-A6AB-91AD-E9A6-06B7BAC7B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2208" y="3079232"/>
            <a:ext cx="10363200" cy="1069848"/>
          </a:xfrm>
        </p:spPr>
        <p:txBody>
          <a:bodyPr>
            <a:noAutofit/>
          </a:bodyPr>
          <a:lstStyle/>
          <a:p>
            <a:pPr algn="ctr"/>
            <a:r>
              <a:rPr lang="ko-KR" altLang="en-US" sz="8000" dirty="0"/>
              <a:t>시  연</a:t>
            </a:r>
          </a:p>
        </p:txBody>
      </p:sp>
    </p:spTree>
    <p:extLst>
      <p:ext uri="{BB962C8B-B14F-4D97-AF65-F5344CB8AC3E}">
        <p14:creationId xmlns:p14="http://schemas.microsoft.com/office/powerpoint/2010/main" val="253471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8874F-A6AB-91AD-E9A6-06B7BAC7B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2208" y="3079232"/>
            <a:ext cx="10363200" cy="1069848"/>
          </a:xfrm>
        </p:spPr>
        <p:txBody>
          <a:bodyPr>
            <a:noAutofit/>
          </a:bodyPr>
          <a:lstStyle/>
          <a:p>
            <a:pPr algn="ctr"/>
            <a:r>
              <a:rPr lang="en-US" altLang="ko-KR" sz="8000" dirty="0"/>
              <a:t>Q</a:t>
            </a:r>
            <a:r>
              <a:rPr lang="ko-KR" altLang="en-US" sz="8000" dirty="0"/>
              <a:t> </a:t>
            </a:r>
            <a:r>
              <a:rPr lang="en-US" altLang="ko-KR" sz="8000" dirty="0"/>
              <a:t>&amp;</a:t>
            </a:r>
            <a:r>
              <a:rPr lang="ko-KR" altLang="en-US" sz="8000" dirty="0"/>
              <a:t> </a:t>
            </a:r>
            <a:r>
              <a:rPr lang="en-US" altLang="ko-KR" sz="8000" dirty="0"/>
              <a:t>A</a:t>
            </a:r>
            <a:r>
              <a:rPr lang="ko-KR" altLang="en-US" sz="8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93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>
            <a:extLst>
              <a:ext uri="{FF2B5EF4-FFF2-40B4-BE49-F238E27FC236}">
                <a16:creationId xmlns:a16="http://schemas.microsoft.com/office/drawing/2014/main" id="{84C21A4A-EF75-EB6D-61D1-49D4DE1EAAB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452234" y="450298"/>
            <a:ext cx="1287532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/>
            <a:r>
              <a:rPr lang="ko-KR" altLang="en-US" sz="4300" b="1" dirty="0" smtClean="0">
                <a:solidFill>
                  <a:srgbClr val="006699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ko-KR" altLang="en-US" sz="4300" b="1" dirty="0">
              <a:solidFill>
                <a:srgbClr val="006699">
                  <a:lumMod val="7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BB45BB-AE32-C790-15D9-067FC7911310}"/>
              </a:ext>
            </a:extLst>
          </p:cNvPr>
          <p:cNvSpPr txBox="1"/>
          <p:nvPr/>
        </p:nvSpPr>
        <p:spPr>
          <a:xfrm>
            <a:off x="1771099" y="1309117"/>
            <a:ext cx="63584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 smtClean="0">
                <a:ln w="0"/>
                <a:solidFill>
                  <a:schemeClr val="tx1"/>
                </a:solidFill>
                <a:latin typeface="+mj-ea"/>
                <a:ea typeface="+mj-ea"/>
              </a:rPr>
              <a:t>프로젝트 소</a:t>
            </a:r>
            <a:r>
              <a:rPr lang="ko-KR" altLang="en-US" sz="2200" b="1" dirty="0">
                <a:ln w="0"/>
                <a:latin typeface="+mj-ea"/>
                <a:ea typeface="+mj-ea"/>
              </a:rPr>
              <a:t>개</a:t>
            </a:r>
            <a:r>
              <a:rPr lang="en-US" altLang="ko-KR" sz="2200" b="1" dirty="0" smtClean="0">
                <a:ln w="0"/>
                <a:solidFill>
                  <a:schemeClr val="tx1"/>
                </a:solidFill>
                <a:latin typeface="+mj-ea"/>
                <a:ea typeface="+mj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200" b="1" dirty="0" smtClean="0">
                <a:ln w="0"/>
                <a:solidFill>
                  <a:schemeClr val="tx1"/>
                </a:solidFill>
                <a:latin typeface="+mj-ea"/>
                <a:ea typeface="+mj-ea"/>
              </a:rPr>
              <a:t>    </a:t>
            </a:r>
            <a:endParaRPr lang="en-US" altLang="ko-KR" b="1" dirty="0">
              <a:ln w="0"/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891D30-0EBD-002F-1890-66FBAFDC1AEF}"/>
              </a:ext>
            </a:extLst>
          </p:cNvPr>
          <p:cNvSpPr txBox="1"/>
          <p:nvPr/>
        </p:nvSpPr>
        <p:spPr>
          <a:xfrm>
            <a:off x="1771092" y="4323874"/>
            <a:ext cx="48291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ln w="0"/>
                <a:solidFill>
                  <a:schemeClr val="tx1"/>
                </a:solidFill>
                <a:latin typeface="+mj-ea"/>
                <a:ea typeface="+mj-ea"/>
              </a:rPr>
              <a:t>화면 소개</a:t>
            </a:r>
            <a:endParaRPr lang="en-US" altLang="ko-KR" sz="2200" b="1" dirty="0">
              <a:ln w="0"/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210F26-6892-F67D-13B3-F644E62B74C5}"/>
              </a:ext>
            </a:extLst>
          </p:cNvPr>
          <p:cNvSpPr txBox="1"/>
          <p:nvPr/>
        </p:nvSpPr>
        <p:spPr>
          <a:xfrm>
            <a:off x="1771094" y="5374376"/>
            <a:ext cx="48291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ln w="0"/>
                <a:solidFill>
                  <a:schemeClr val="tx1"/>
                </a:solidFill>
                <a:latin typeface="+mj-ea"/>
                <a:ea typeface="+mj-ea"/>
              </a:rPr>
              <a:t>Q &amp; A</a:t>
            </a:r>
            <a:endParaRPr lang="en-US" altLang="ko-KR" sz="2200" b="1" dirty="0">
              <a:ln w="0"/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891D30-0EBD-002F-1890-66FBAFDC1AEF}"/>
              </a:ext>
            </a:extLst>
          </p:cNvPr>
          <p:cNvSpPr txBox="1"/>
          <p:nvPr/>
        </p:nvSpPr>
        <p:spPr>
          <a:xfrm>
            <a:off x="1771093" y="4862295"/>
            <a:ext cx="48291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ln w="0"/>
                <a:solidFill>
                  <a:schemeClr val="tx1"/>
                </a:solidFill>
                <a:latin typeface="+mj-ea"/>
                <a:ea typeface="+mj-ea"/>
              </a:rPr>
              <a:t>시연</a:t>
            </a:r>
            <a:endParaRPr lang="en-US" altLang="ko-KR" sz="2200" b="1" dirty="0">
              <a:ln w="0"/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609577-5CEC-1614-A594-46815786E8CA}"/>
              </a:ext>
            </a:extLst>
          </p:cNvPr>
          <p:cNvSpPr txBox="1"/>
          <p:nvPr/>
        </p:nvSpPr>
        <p:spPr>
          <a:xfrm>
            <a:off x="1777653" y="3247170"/>
            <a:ext cx="48291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ln w="0"/>
                <a:solidFill>
                  <a:schemeClr val="tx1"/>
                </a:solidFill>
                <a:latin typeface="+mj-ea"/>
                <a:ea typeface="+mj-ea"/>
              </a:rPr>
              <a:t>ERD</a:t>
            </a:r>
            <a:endParaRPr lang="en-US" altLang="ko-KR" sz="2200" b="1" dirty="0">
              <a:ln w="0"/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2891D30-0EBD-002F-1890-66FBAFDC1AEF}"/>
              </a:ext>
            </a:extLst>
          </p:cNvPr>
          <p:cNvSpPr txBox="1"/>
          <p:nvPr/>
        </p:nvSpPr>
        <p:spPr>
          <a:xfrm>
            <a:off x="1771094" y="3785522"/>
            <a:ext cx="48291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ln w="0"/>
                <a:solidFill>
                  <a:schemeClr val="tx1"/>
                </a:solidFill>
                <a:latin typeface="+mj-ea"/>
                <a:ea typeface="+mj-ea"/>
              </a:rPr>
              <a:t>User Flow</a:t>
            </a:r>
            <a:endParaRPr lang="en-US" altLang="ko-KR" sz="2200" b="1" dirty="0">
              <a:ln w="0"/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01589" y="1364651"/>
            <a:ext cx="442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+mj-ea"/>
                <a:ea typeface="+mj-ea"/>
              </a:rPr>
              <a:t>1.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550603" y="1939054"/>
            <a:ext cx="206819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 smtClean="0">
                <a:latin typeface="+mj-ea"/>
                <a:ea typeface="+mj-ea"/>
              </a:rPr>
              <a:t>1-1</a:t>
            </a:r>
            <a:r>
              <a:rPr lang="en-US" altLang="ko-KR" sz="1700" b="1" dirty="0">
                <a:latin typeface="+mj-ea"/>
                <a:ea typeface="+mj-ea"/>
              </a:rPr>
              <a:t>)</a:t>
            </a:r>
            <a:r>
              <a:rPr lang="en-US" altLang="ko-KR" sz="1700" b="1" dirty="0" smtClean="0">
                <a:latin typeface="+mj-ea"/>
                <a:ea typeface="+mj-ea"/>
              </a:rPr>
              <a:t> </a:t>
            </a:r>
            <a:r>
              <a:rPr lang="ko-KR" altLang="en-US" sz="1700" b="1" dirty="0" smtClean="0">
                <a:latin typeface="+mj-ea"/>
                <a:ea typeface="+mj-ea"/>
              </a:rPr>
              <a:t>프로젝트 개요</a:t>
            </a:r>
            <a:endParaRPr lang="ko-KR" altLang="en-US" sz="1700" b="1" dirty="0">
              <a:latin typeface="+mj-ea"/>
              <a:ea typeface="+mj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550603" y="2409991"/>
            <a:ext cx="192713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 smtClean="0">
                <a:latin typeface="+mj-ea"/>
                <a:ea typeface="+mj-ea"/>
              </a:rPr>
              <a:t>1-2) </a:t>
            </a:r>
            <a:r>
              <a:rPr lang="ko-KR" altLang="en-US" sz="1700" b="1" dirty="0" smtClean="0">
                <a:latin typeface="+mj-ea"/>
                <a:ea typeface="+mj-ea"/>
              </a:rPr>
              <a:t>기술 및 도구</a:t>
            </a:r>
            <a:endParaRPr lang="ko-KR" altLang="en-US" sz="1700" b="1" dirty="0">
              <a:latin typeface="+mj-ea"/>
              <a:ea typeface="+mj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01589" y="3232691"/>
            <a:ext cx="442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2</a:t>
            </a:r>
            <a:r>
              <a:rPr lang="en-US" altLang="ko-KR" sz="2400" b="1" dirty="0" smtClean="0">
                <a:latin typeface="+mj-ea"/>
                <a:ea typeface="+mj-ea"/>
              </a:rPr>
              <a:t>.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01589" y="3766696"/>
            <a:ext cx="442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+mj-ea"/>
                <a:ea typeface="+mj-ea"/>
              </a:rPr>
              <a:t>3.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201589" y="4302457"/>
            <a:ext cx="442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4</a:t>
            </a:r>
            <a:r>
              <a:rPr lang="en-US" altLang="ko-KR" sz="2400" b="1" dirty="0" smtClean="0">
                <a:latin typeface="+mj-ea"/>
                <a:ea typeface="+mj-ea"/>
              </a:rPr>
              <a:t>.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99456" y="4831517"/>
            <a:ext cx="442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+mj-ea"/>
                <a:ea typeface="+mj-ea"/>
              </a:rPr>
              <a:t>5.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201589" y="5343599"/>
            <a:ext cx="442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6</a:t>
            </a:r>
            <a:r>
              <a:rPr lang="en-US" altLang="ko-KR" sz="2400" b="1" dirty="0" smtClean="0">
                <a:latin typeface="+mj-ea"/>
                <a:ea typeface="+mj-ea"/>
              </a:rPr>
              <a:t>.</a:t>
            </a:r>
            <a:endParaRPr lang="ko-KR" altLang="en-US" sz="2400" b="1" dirty="0">
              <a:latin typeface="+mj-ea"/>
              <a:ea typeface="+mj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CA2B673-A069-7508-F00E-B52EDE4443C2}"/>
              </a:ext>
            </a:extLst>
          </p:cNvPr>
          <p:cNvGrpSpPr/>
          <p:nvPr/>
        </p:nvGrpSpPr>
        <p:grpSpPr>
          <a:xfrm>
            <a:off x="5787684" y="1755648"/>
            <a:ext cx="10363200" cy="3742632"/>
            <a:chOff x="902208" y="1755648"/>
            <a:chExt cx="10363200" cy="3742632"/>
          </a:xfrm>
        </p:grpSpPr>
        <p:sp>
          <p:nvSpPr>
            <p:cNvPr id="51" name="제목 1">
              <a:extLst>
                <a:ext uri="{FF2B5EF4-FFF2-40B4-BE49-F238E27FC236}">
                  <a16:creationId xmlns:a16="http://schemas.microsoft.com/office/drawing/2014/main" id="{49BB777B-61A7-6844-A1FB-1F4CB44B9FC9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02208" y="1755648"/>
              <a:ext cx="10363200" cy="106984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eaLnBrk="1" latinLnBrk="1" hangingPunct="1">
                <a:defRPr>
                  <a:solidFill>
                    <a:schemeClr val="tx2"/>
                  </a:solidFill>
                </a:defRPr>
              </a:lvl2pPr>
              <a:lvl3pPr eaLnBrk="1" latinLnBrk="1" hangingPunct="1">
                <a:defRPr>
                  <a:solidFill>
                    <a:schemeClr val="tx2"/>
                  </a:solidFill>
                </a:defRPr>
              </a:lvl3pPr>
              <a:lvl4pPr eaLnBrk="1" latinLnBrk="1" hangingPunct="1">
                <a:defRPr>
                  <a:solidFill>
                    <a:schemeClr val="tx2"/>
                  </a:solidFill>
                </a:defRPr>
              </a:lvl4pPr>
              <a:lvl5pPr eaLnBrk="1" latinLnBrk="1" hangingPunct="1">
                <a:defRPr>
                  <a:solidFill>
                    <a:schemeClr val="tx2"/>
                  </a:solidFill>
                </a:defRPr>
              </a:lvl5pPr>
              <a:lvl6pPr eaLnBrk="1" latinLnBrk="1" hangingPunct="1">
                <a:defRPr>
                  <a:solidFill>
                    <a:schemeClr val="tx2"/>
                  </a:solidFill>
                </a:defRPr>
              </a:lvl6pPr>
              <a:lvl7pPr eaLnBrk="1" latinLnBrk="1" hangingPunct="1">
                <a:defRPr>
                  <a:solidFill>
                    <a:schemeClr val="tx2"/>
                  </a:solidFill>
                </a:defRPr>
              </a:lvl7pPr>
              <a:lvl8pPr eaLnBrk="1" latinLnBrk="1" hangingPunct="1">
                <a:defRPr>
                  <a:solidFill>
                    <a:schemeClr val="tx2"/>
                  </a:solidFill>
                </a:defRPr>
              </a:lvl8pPr>
              <a:lvl9pPr eaLnBrk="1" latin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2" name="부제목 2">
              <a:extLst>
                <a:ext uri="{FF2B5EF4-FFF2-40B4-BE49-F238E27FC236}">
                  <a16:creationId xmlns:a16="http://schemas.microsoft.com/office/drawing/2014/main" id="{78AA8A07-5240-E0B7-09EF-70E39276A96E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02208" y="2834640"/>
              <a:ext cx="8583168" cy="59436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Clr>
                  <a:schemeClr val="tx2"/>
                </a:buClr>
                <a:buSzPct val="90000"/>
                <a:buFont typeface="Wingdings 3" pitchFamily="18" charset="2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 3" pitchFamily="18" charset="2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Clr>
                  <a:schemeClr val="accent3"/>
                </a:buClr>
                <a:buSzPct val="90000"/>
                <a:buFont typeface="Wingdings 3" pitchFamily="18" charset="2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Clr>
                  <a:schemeClr val="accent4"/>
                </a:buClr>
                <a:buSzPct val="90000"/>
                <a:buFont typeface="Wingdings 3" pitchFamily="18" charset="2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Clr>
                  <a:schemeClr val="accent5"/>
                </a:buClr>
                <a:buSzPct val="90000"/>
                <a:buFont typeface="Wingdings 3" pitchFamily="18" charset="2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0C89443-D357-8104-8715-64D064A6342E}"/>
                </a:ext>
              </a:extLst>
            </p:cNvPr>
            <p:cNvSpPr txBox="1"/>
            <p:nvPr/>
          </p:nvSpPr>
          <p:spPr>
            <a:xfrm>
              <a:off x="10847802" y="5055082"/>
              <a:ext cx="184730" cy="443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endParaRPr lang="ko-KR" altLang="en-US" sz="18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550603" y="2866190"/>
            <a:ext cx="206819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 smtClean="0">
                <a:latin typeface="+mj-ea"/>
                <a:ea typeface="+mj-ea"/>
              </a:rPr>
              <a:t>1-3) </a:t>
            </a:r>
            <a:r>
              <a:rPr lang="ko-KR" altLang="en-US" sz="1700" b="1" dirty="0" smtClean="0">
                <a:latin typeface="+mj-ea"/>
                <a:ea typeface="+mj-ea"/>
              </a:rPr>
              <a:t>프로젝트 일정</a:t>
            </a:r>
            <a:endParaRPr lang="ko-KR" altLang="en-US" sz="17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8942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8874F-A6AB-91AD-E9A6-06B7BAC7B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2208" y="3079232"/>
            <a:ext cx="10363200" cy="1069848"/>
          </a:xfrm>
        </p:spPr>
        <p:txBody>
          <a:bodyPr>
            <a:noAutofit/>
          </a:bodyPr>
          <a:lstStyle/>
          <a:p>
            <a:pPr algn="ctr"/>
            <a:r>
              <a:rPr lang="ko-KR" altLang="en-US" sz="8000" dirty="0"/>
              <a:t>감사합니다</a:t>
            </a:r>
            <a:r>
              <a:rPr lang="en-US" altLang="ko-KR" sz="8000" dirty="0"/>
              <a:t>.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81093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0FC907A1-3219-09DC-B2DD-EDF70C50E055}"/>
              </a:ext>
            </a:extLst>
          </p:cNvPr>
          <p:cNvGrpSpPr/>
          <p:nvPr/>
        </p:nvGrpSpPr>
        <p:grpSpPr>
          <a:xfrm>
            <a:off x="914724" y="560058"/>
            <a:ext cx="10379741" cy="4612015"/>
            <a:chOff x="914724" y="560058"/>
            <a:chExt cx="10379741" cy="461201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8A9A4B1-254B-DCA1-B07C-FFE0738E89D3}"/>
                </a:ext>
              </a:extLst>
            </p:cNvPr>
            <p:cNvGrpSpPr/>
            <p:nvPr/>
          </p:nvGrpSpPr>
          <p:grpSpPr>
            <a:xfrm>
              <a:off x="983432" y="560058"/>
              <a:ext cx="9773515" cy="754053"/>
              <a:chOff x="983432" y="560058"/>
              <a:chExt cx="9773515" cy="754053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7D9A80-3E82-F3B2-504A-140FD0CA04C9}"/>
                  </a:ext>
                </a:extLst>
              </p:cNvPr>
              <p:cNvSpPr txBox="1"/>
              <p:nvPr/>
            </p:nvSpPr>
            <p:spPr>
              <a:xfrm>
                <a:off x="2876547" y="560058"/>
                <a:ext cx="7880400" cy="754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4300" b="1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프로젝트 소개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A17312-7E6F-C137-B695-D81685434455}"/>
                  </a:ext>
                </a:extLst>
              </p:cNvPr>
              <p:cNvSpPr txBox="1"/>
              <p:nvPr/>
            </p:nvSpPr>
            <p:spPr>
              <a:xfrm>
                <a:off x="983432" y="560058"/>
                <a:ext cx="607859" cy="7540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300" dirty="0" smtClean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1.</a:t>
                </a:r>
                <a:endParaRPr lang="ko-KR" altLang="en-US" sz="4300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01F39FF-BC0A-D4E1-DA55-F92E7613B9B7}"/>
                </a:ext>
              </a:extLst>
            </p:cNvPr>
            <p:cNvGrpSpPr/>
            <p:nvPr/>
          </p:nvGrpSpPr>
          <p:grpSpPr>
            <a:xfrm>
              <a:off x="914724" y="1981200"/>
              <a:ext cx="10379741" cy="3190873"/>
              <a:chOff x="914724" y="1981200"/>
              <a:chExt cx="10379741" cy="3190873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4650AD3-824A-4ACB-AF33-26835E31066E}"/>
                  </a:ext>
                </a:extLst>
              </p:cNvPr>
              <p:cNvSpPr/>
              <p:nvPr/>
            </p:nvSpPr>
            <p:spPr>
              <a:xfrm>
                <a:off x="914724" y="1981201"/>
                <a:ext cx="1718617" cy="18078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96E2DC1B-8811-7E0C-4B78-723B07DEAD65}"/>
                  </a:ext>
                </a:extLst>
              </p:cNvPr>
              <p:cNvSpPr/>
              <p:nvPr/>
            </p:nvSpPr>
            <p:spPr>
              <a:xfrm>
                <a:off x="2998831" y="1981200"/>
                <a:ext cx="1853999" cy="18078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58D3625F-315F-7414-C54F-F8ADED0F025A}"/>
                  </a:ext>
                </a:extLst>
              </p:cNvPr>
              <p:cNvSpPr/>
              <p:nvPr/>
            </p:nvSpPr>
            <p:spPr>
              <a:xfrm>
                <a:off x="7057942" y="1981200"/>
                <a:ext cx="1995315" cy="18078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4167A47-2477-F400-7925-F5ADB609CAE6}"/>
                  </a:ext>
                </a:extLst>
              </p:cNvPr>
              <p:cNvSpPr/>
              <p:nvPr/>
            </p:nvSpPr>
            <p:spPr>
              <a:xfrm>
                <a:off x="9408368" y="1981200"/>
                <a:ext cx="1886097" cy="18078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41D8A5-2A46-44A1-5FA0-184A86342FA9}"/>
                  </a:ext>
                </a:extLst>
              </p:cNvPr>
              <p:cNvSpPr txBox="1"/>
              <p:nvPr/>
            </p:nvSpPr>
            <p:spPr>
              <a:xfrm>
                <a:off x="1228725" y="4541131"/>
                <a:ext cx="9734550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3500" b="1" spc="300" dirty="0">
                    <a:solidFill>
                      <a:srgbClr val="FF0000"/>
                    </a:solidFill>
                    <a:latin typeface="+mj-ea"/>
                    <a:ea typeface="+mj-ea"/>
                  </a:rPr>
                  <a:t>일반의약품</a:t>
                </a:r>
                <a:r>
                  <a:rPr lang="ko-KR" altLang="en-US" sz="3500" b="1" spc="300" dirty="0">
                    <a:latin typeface="+mj-ea"/>
                    <a:ea typeface="+mj-ea"/>
                  </a:rPr>
                  <a:t> 및 </a:t>
                </a:r>
                <a:r>
                  <a:rPr lang="ko-KR" altLang="en-US" sz="3500" b="1" spc="300" dirty="0">
                    <a:solidFill>
                      <a:srgbClr val="FF0000"/>
                    </a:solidFill>
                    <a:latin typeface="+mj-ea"/>
                    <a:ea typeface="+mj-ea"/>
                  </a:rPr>
                  <a:t>안전상비약</a:t>
                </a:r>
                <a:endParaRPr lang="ko-KR" altLang="en-US" sz="3500" b="1" dirty="0">
                  <a:latin typeface="+mj-ea"/>
                  <a:ea typeface="+mj-ea"/>
                </a:endParaRPr>
              </a:p>
            </p:txBody>
          </p:sp>
          <p:sp>
            <p:nvSpPr>
              <p:cNvPr id="13" name="화살표: 오른쪽 12">
                <a:extLst>
                  <a:ext uri="{FF2B5EF4-FFF2-40B4-BE49-F238E27FC236}">
                    <a16:creationId xmlns:a16="http://schemas.microsoft.com/office/drawing/2014/main" id="{ACA4A37C-51C2-5070-2E15-378E0B5C6B2D}"/>
                  </a:ext>
                </a:extLst>
              </p:cNvPr>
              <p:cNvSpPr/>
              <p:nvPr/>
            </p:nvSpPr>
            <p:spPr>
              <a:xfrm>
                <a:off x="5324084" y="2708920"/>
                <a:ext cx="1378748" cy="630942"/>
              </a:xfrm>
              <a:prstGeom prst="rightArrow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281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0B7F2676-C018-5769-F115-4700C6FEF20B}"/>
              </a:ext>
            </a:extLst>
          </p:cNvPr>
          <p:cNvGrpSpPr/>
          <p:nvPr/>
        </p:nvGrpSpPr>
        <p:grpSpPr>
          <a:xfrm>
            <a:off x="827948" y="560058"/>
            <a:ext cx="10536101" cy="5605246"/>
            <a:chOff x="827948" y="560058"/>
            <a:chExt cx="10536101" cy="560524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A25ECF4-0714-ECDF-FC66-5382F68FD07C}"/>
                </a:ext>
              </a:extLst>
            </p:cNvPr>
            <p:cNvGrpSpPr/>
            <p:nvPr/>
          </p:nvGrpSpPr>
          <p:grpSpPr>
            <a:xfrm>
              <a:off x="827948" y="560058"/>
              <a:ext cx="10536101" cy="1557301"/>
              <a:chOff x="827948" y="560058"/>
              <a:chExt cx="10536101" cy="1557301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C4335AE-FDC5-5415-C4B7-E1B9E33DE013}"/>
                  </a:ext>
                </a:extLst>
              </p:cNvPr>
              <p:cNvSpPr txBox="1"/>
              <p:nvPr/>
            </p:nvSpPr>
            <p:spPr>
              <a:xfrm>
                <a:off x="2876547" y="560058"/>
                <a:ext cx="7880400" cy="75405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r"/>
                <a:r>
                  <a:rPr lang="ko-KR" altLang="en-US" sz="4300" b="1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프로젝트 개요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15CAA7-841E-A0DE-B645-FFA1366F3490}"/>
                  </a:ext>
                </a:extLst>
              </p:cNvPr>
              <p:cNvSpPr txBox="1"/>
              <p:nvPr/>
            </p:nvSpPr>
            <p:spPr>
              <a:xfrm>
                <a:off x="827948" y="1622865"/>
                <a:ext cx="10536101" cy="494494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  <a:defRPr/>
                </a:pPr>
                <a:endParaRPr lang="en-US" altLang="ko-KR" sz="2000" dirty="0">
                  <a:latin typeface="+mj-ea"/>
                  <a:ea typeface="+mj-ea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944B42-C967-4B6F-24CB-F9D0BCA775C2}"/>
                  </a:ext>
                </a:extLst>
              </p:cNvPr>
              <p:cNvSpPr txBox="1"/>
              <p:nvPr/>
            </p:nvSpPr>
            <p:spPr>
              <a:xfrm>
                <a:off x="983432" y="560058"/>
                <a:ext cx="790601" cy="75405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r>
                  <a:rPr lang="en-US" altLang="ko-KR" sz="4300" dirty="0" smtClean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1-1.</a:t>
                </a:r>
                <a:endParaRPr lang="ko-KR" altLang="en-US" sz="4300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aphicFrame>
          <p:nvGraphicFramePr>
            <p:cNvPr id="4" name="다이어그램 3">
              <a:extLst>
                <a:ext uri="{FF2B5EF4-FFF2-40B4-BE49-F238E27FC236}">
                  <a16:creationId xmlns:a16="http://schemas.microsoft.com/office/drawing/2014/main" id="{4A478A0B-6AA2-7A00-C2D2-9540DEA4540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56163223"/>
                </p:ext>
              </p:extLst>
            </p:nvPr>
          </p:nvGraphicFramePr>
          <p:xfrm>
            <a:off x="827948" y="1622865"/>
            <a:ext cx="10536101" cy="45424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0747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108655-4268-B8D6-D487-E0ED2AB0E1C7}"/>
              </a:ext>
            </a:extLst>
          </p:cNvPr>
          <p:cNvGrpSpPr/>
          <p:nvPr/>
        </p:nvGrpSpPr>
        <p:grpSpPr>
          <a:xfrm>
            <a:off x="827949" y="560058"/>
            <a:ext cx="10536101" cy="5389221"/>
            <a:chOff x="827949" y="560058"/>
            <a:chExt cx="10536101" cy="429362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A25ECF4-0714-ECDF-FC66-5382F68FD07C}"/>
                </a:ext>
              </a:extLst>
            </p:cNvPr>
            <p:cNvGrpSpPr/>
            <p:nvPr/>
          </p:nvGrpSpPr>
          <p:grpSpPr>
            <a:xfrm>
              <a:off x="983432" y="560058"/>
              <a:ext cx="9773515" cy="754053"/>
              <a:chOff x="983432" y="560058"/>
              <a:chExt cx="9773515" cy="754053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C4335AE-FDC5-5415-C4B7-E1B9E33DE013}"/>
                  </a:ext>
                </a:extLst>
              </p:cNvPr>
              <p:cNvSpPr txBox="1"/>
              <p:nvPr/>
            </p:nvSpPr>
            <p:spPr>
              <a:xfrm>
                <a:off x="2876547" y="560058"/>
                <a:ext cx="7880400" cy="75405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r"/>
                <a:r>
                  <a:rPr lang="ko-KR" altLang="en-US" sz="4300" b="1" dirty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프로젝트 개요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944B42-C967-4B6F-24CB-F9D0BCA775C2}"/>
                  </a:ext>
                </a:extLst>
              </p:cNvPr>
              <p:cNvSpPr txBox="1"/>
              <p:nvPr/>
            </p:nvSpPr>
            <p:spPr>
              <a:xfrm>
                <a:off x="983432" y="560058"/>
                <a:ext cx="790601" cy="75405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r>
                  <a:rPr lang="en-US" altLang="ko-KR" sz="4300" dirty="0" smtClean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1-1.</a:t>
                </a:r>
                <a:endParaRPr lang="ko-KR" altLang="en-US" sz="4300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aphicFrame>
          <p:nvGraphicFramePr>
            <p:cNvPr id="10" name="다이어그램 9">
              <a:extLst>
                <a:ext uri="{FF2B5EF4-FFF2-40B4-BE49-F238E27FC236}">
                  <a16:creationId xmlns:a16="http://schemas.microsoft.com/office/drawing/2014/main" id="{CDAC0AD0-EB89-9B77-A3E7-6B52E913173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727783145"/>
                </p:ext>
              </p:extLst>
            </p:nvPr>
          </p:nvGraphicFramePr>
          <p:xfrm>
            <a:off x="827949" y="1450697"/>
            <a:ext cx="10536101" cy="340298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96725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8A9A4B1-254B-DCA1-B07C-FFE0738E89D3}"/>
              </a:ext>
            </a:extLst>
          </p:cNvPr>
          <p:cNvGrpSpPr/>
          <p:nvPr/>
        </p:nvGrpSpPr>
        <p:grpSpPr>
          <a:xfrm>
            <a:off x="983432" y="560058"/>
            <a:ext cx="9773515" cy="754053"/>
            <a:chOff x="983432" y="560058"/>
            <a:chExt cx="9773515" cy="7540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7D9A80-3E82-F3B2-504A-140FD0CA04C9}"/>
                </a:ext>
              </a:extLst>
            </p:cNvPr>
            <p:cNvSpPr txBox="1"/>
            <p:nvPr/>
          </p:nvSpPr>
          <p:spPr>
            <a:xfrm>
              <a:off x="2876547" y="560058"/>
              <a:ext cx="7880400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43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기술 및 도구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A17312-7E6F-C137-B695-D81685434455}"/>
                </a:ext>
              </a:extLst>
            </p:cNvPr>
            <p:cNvSpPr txBox="1"/>
            <p:nvPr/>
          </p:nvSpPr>
          <p:spPr>
            <a:xfrm>
              <a:off x="983432" y="560058"/>
              <a:ext cx="1136850" cy="754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300" dirty="0" smtClean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1-2.</a:t>
              </a:r>
              <a:endParaRPr lang="ko-KR" altLang="en-US" sz="43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445C743-D6D2-0B48-9948-AA95C3AF7FC7}"/>
              </a:ext>
            </a:extLst>
          </p:cNvPr>
          <p:cNvGrpSpPr/>
          <p:nvPr/>
        </p:nvGrpSpPr>
        <p:grpSpPr>
          <a:xfrm>
            <a:off x="1237738" y="1516114"/>
            <a:ext cx="9716525" cy="4766438"/>
            <a:chOff x="846820" y="1516114"/>
            <a:chExt cx="9716525" cy="476643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FE3F145-F7E0-F92E-6488-B8237C81E634}"/>
                </a:ext>
              </a:extLst>
            </p:cNvPr>
            <p:cNvSpPr txBox="1"/>
            <p:nvPr/>
          </p:nvSpPr>
          <p:spPr>
            <a:xfrm>
              <a:off x="846820" y="1628800"/>
              <a:ext cx="2916461" cy="4359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4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2600" b="1" dirty="0">
                  <a:solidFill>
                    <a:srgbClr val="000000"/>
                  </a:solidFill>
                  <a:latin typeface="+mj-ea"/>
                  <a:ea typeface="+mj-ea"/>
                  <a:cs typeface="맑은 고딕"/>
                </a:rPr>
                <a:t>Language</a:t>
              </a:r>
              <a:endParaRPr lang="en-US" altLang="ko-KR" sz="2600" dirty="0">
                <a:solidFill>
                  <a:srgbClr val="000000"/>
                </a:solidFill>
                <a:latin typeface="+mj-ea"/>
                <a:ea typeface="+mj-ea"/>
                <a:cs typeface="맑은 고딕"/>
              </a:endParaRPr>
            </a:p>
            <a:p>
              <a:pPr marL="0" indent="0" algn="l" defTabSz="914400" rtl="0" eaLnBrk="1" latinLnBrk="1" hangingPunct="1">
                <a:lnSpc>
                  <a:spcPct val="14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1600" dirty="0">
                  <a:solidFill>
                    <a:srgbClr val="000000"/>
                  </a:solidFill>
                  <a:latin typeface="+mj-ea"/>
                  <a:ea typeface="+mj-ea"/>
                  <a:cs typeface="맑은 고딕"/>
                </a:rPr>
                <a:t> - Java</a:t>
              </a:r>
            </a:p>
            <a:p>
              <a:pPr marL="0" indent="0" algn="l" defTabSz="914400" rtl="0" eaLnBrk="1" latinLnBrk="1" hangingPunct="1">
                <a:lnSpc>
                  <a:spcPct val="14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1600" dirty="0">
                  <a:solidFill>
                    <a:srgbClr val="000000"/>
                  </a:solidFill>
                  <a:latin typeface="+mj-ea"/>
                  <a:ea typeface="+mj-ea"/>
                  <a:cs typeface="맑은 고딕"/>
                </a:rPr>
                <a:t> - HTML, CSS, JavaScript</a:t>
              </a:r>
            </a:p>
            <a:p>
              <a:pPr marL="0" indent="0" algn="l" defTabSz="914400" rtl="0" eaLnBrk="1" latinLnBrk="1" hangingPunct="1">
                <a:lnSpc>
                  <a:spcPct val="14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2600" b="1" dirty="0">
                  <a:solidFill>
                    <a:srgbClr val="000000"/>
                  </a:solidFill>
                  <a:latin typeface="+mj-ea"/>
                  <a:ea typeface="+mj-ea"/>
                  <a:cs typeface="맑은 고딕"/>
                </a:rPr>
                <a:t>Database</a:t>
              </a:r>
            </a:p>
            <a:p>
              <a:pPr marL="0" indent="0" algn="l" defTabSz="914400" rtl="0" eaLnBrk="1" latinLnBrk="1" hangingPunct="1">
                <a:lnSpc>
                  <a:spcPct val="14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1600" dirty="0">
                  <a:solidFill>
                    <a:srgbClr val="000000"/>
                  </a:solidFill>
                  <a:latin typeface="+mj-ea"/>
                  <a:ea typeface="+mj-ea"/>
                  <a:cs typeface="맑은 고딕"/>
                </a:rPr>
                <a:t> - MySQL 8.0</a:t>
              </a:r>
            </a:p>
            <a:p>
              <a:pPr marL="0" indent="0" algn="l" defTabSz="914400" rtl="0" eaLnBrk="1" latinLnBrk="1" hangingPunct="1">
                <a:lnSpc>
                  <a:spcPct val="14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2600" b="1" dirty="0">
                  <a:solidFill>
                    <a:srgbClr val="000000"/>
                  </a:solidFill>
                  <a:latin typeface="+mj-ea"/>
                  <a:ea typeface="+mj-ea"/>
                  <a:cs typeface="맑은 고딕"/>
                </a:rPr>
                <a:t>Framework</a:t>
              </a:r>
            </a:p>
            <a:p>
              <a:pPr marL="0" indent="0" algn="l" defTabSz="914400" rtl="0" eaLnBrk="1" latinLnBrk="1" hangingPunct="1">
                <a:lnSpc>
                  <a:spcPct val="14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1600" dirty="0">
                  <a:solidFill>
                    <a:srgbClr val="000000"/>
                  </a:solidFill>
                  <a:latin typeface="+mj-ea"/>
                  <a:ea typeface="+mj-ea"/>
                  <a:cs typeface="맑은 고딕"/>
                </a:rPr>
                <a:t> - Spring Boot, </a:t>
              </a:r>
              <a:r>
                <a:rPr lang="en-US" altLang="ko-KR" sz="1600" dirty="0" err="1">
                  <a:solidFill>
                    <a:srgbClr val="000000"/>
                  </a:solidFill>
                  <a:latin typeface="+mj-ea"/>
                  <a:ea typeface="+mj-ea"/>
                  <a:cs typeface="맑은 고딕"/>
                </a:rPr>
                <a:t>MyBatis</a:t>
              </a:r>
              <a:endParaRPr lang="en-US" altLang="ko-KR" sz="1600" dirty="0">
                <a:solidFill>
                  <a:srgbClr val="000000"/>
                </a:solidFill>
                <a:latin typeface="+mj-ea"/>
                <a:ea typeface="+mj-ea"/>
                <a:cs typeface="맑은 고딕"/>
              </a:endParaRPr>
            </a:p>
            <a:p>
              <a:pPr marL="0" indent="0" algn="l" defTabSz="914400" rtl="0" eaLnBrk="1" latinLnBrk="1" hangingPunct="1">
                <a:lnSpc>
                  <a:spcPct val="14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2600" b="1" dirty="0">
                  <a:solidFill>
                    <a:srgbClr val="000000"/>
                  </a:solidFill>
                  <a:latin typeface="+mj-ea"/>
                  <a:ea typeface="+mj-ea"/>
                  <a:cs typeface="맑은 고딕"/>
                </a:rPr>
                <a:t>IDE</a:t>
              </a:r>
            </a:p>
            <a:p>
              <a:pPr marL="0" indent="0" algn="l" defTabSz="914400" rtl="0" eaLnBrk="1" latinLnBrk="1" hangingPunct="1">
                <a:lnSpc>
                  <a:spcPct val="14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1600" dirty="0">
                  <a:solidFill>
                    <a:srgbClr val="000000"/>
                  </a:solidFill>
                  <a:latin typeface="+mj-ea"/>
                  <a:ea typeface="+mj-ea"/>
                  <a:cs typeface="맑은 고딕"/>
                </a:rPr>
                <a:t> - IntelliJ</a:t>
              </a:r>
            </a:p>
            <a:p>
              <a:pPr marL="0" indent="0" algn="l" defTabSz="914400" rtl="0" eaLnBrk="1" latinLnBrk="1" hangingPunct="1">
                <a:lnSpc>
                  <a:spcPct val="14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1600" dirty="0">
                  <a:solidFill>
                    <a:srgbClr val="000000"/>
                  </a:solidFill>
                  <a:latin typeface="+mj-ea"/>
                  <a:ea typeface="+mj-ea"/>
                  <a:cs typeface="맑은 고딕"/>
                </a:rPr>
                <a:t> - Visual Studio Code</a:t>
              </a:r>
            </a:p>
          </p:txBody>
        </p:sp>
        <p:pic>
          <p:nvPicPr>
            <p:cNvPr id="14" name="그림 21">
              <a:extLst>
                <a:ext uri="{FF2B5EF4-FFF2-40B4-BE49-F238E27FC236}">
                  <a16:creationId xmlns:a16="http://schemas.microsoft.com/office/drawing/2014/main" id="{A9D725E1-D644-21A6-18B6-53D6681551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637887" y="1524239"/>
              <a:ext cx="936485" cy="1078706"/>
            </a:xfrm>
            <a:prstGeom prst="rect">
              <a:avLst/>
            </a:prstGeom>
          </p:spPr>
        </p:pic>
        <p:pic>
          <p:nvPicPr>
            <p:cNvPr id="15" name="그림 22">
              <a:extLst>
                <a:ext uri="{FF2B5EF4-FFF2-40B4-BE49-F238E27FC236}">
                  <a16:creationId xmlns:a16="http://schemas.microsoft.com/office/drawing/2014/main" id="{A456E4DB-71F0-5D9E-6A09-56F20050D8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051483" y="1516114"/>
              <a:ext cx="1300571" cy="1078706"/>
            </a:xfrm>
            <a:prstGeom prst="rect">
              <a:avLst/>
            </a:prstGeom>
          </p:spPr>
        </p:pic>
        <p:pic>
          <p:nvPicPr>
            <p:cNvPr id="16" name="그림 23">
              <a:extLst>
                <a:ext uri="{FF2B5EF4-FFF2-40B4-BE49-F238E27FC236}">
                  <a16:creationId xmlns:a16="http://schemas.microsoft.com/office/drawing/2014/main" id="{6304DFD5-C32D-1624-A7DF-B327DF7FCF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946754" y="2828086"/>
              <a:ext cx="1474153" cy="752668"/>
            </a:xfrm>
            <a:prstGeom prst="rect">
              <a:avLst/>
            </a:prstGeom>
          </p:spPr>
        </p:pic>
        <p:pic>
          <p:nvPicPr>
            <p:cNvPr id="17" name="그림 25">
              <a:extLst>
                <a:ext uri="{FF2B5EF4-FFF2-40B4-BE49-F238E27FC236}">
                  <a16:creationId xmlns:a16="http://schemas.microsoft.com/office/drawing/2014/main" id="{16A08183-EC8F-4786-F70B-37B09D65D5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145017" y="1771507"/>
              <a:ext cx="1459673" cy="766328"/>
            </a:xfrm>
            <a:prstGeom prst="rect">
              <a:avLst/>
            </a:prstGeom>
          </p:spPr>
        </p:pic>
        <p:pic>
          <p:nvPicPr>
            <p:cNvPr id="18" name="그림 27">
              <a:extLst>
                <a:ext uri="{FF2B5EF4-FFF2-40B4-BE49-F238E27FC236}">
                  <a16:creationId xmlns:a16="http://schemas.microsoft.com/office/drawing/2014/main" id="{093061E8-A09A-F8AF-48F7-66CCDA872F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840193" y="5229200"/>
              <a:ext cx="1723152" cy="969273"/>
            </a:xfrm>
            <a:prstGeom prst="rect">
              <a:avLst/>
            </a:prstGeom>
          </p:spPr>
        </p:pic>
        <p:pic>
          <p:nvPicPr>
            <p:cNvPr id="19" name="그림 35">
              <a:extLst>
                <a:ext uri="{FF2B5EF4-FFF2-40B4-BE49-F238E27FC236}">
                  <a16:creationId xmlns:a16="http://schemas.microsoft.com/office/drawing/2014/main" id="{1D971F41-0756-4367-49B6-787B90DB3A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7312176" y="5157192"/>
              <a:ext cx="1125360" cy="1125360"/>
            </a:xfrm>
            <a:prstGeom prst="rect">
              <a:avLst/>
            </a:prstGeom>
          </p:spPr>
        </p:pic>
        <p:pic>
          <p:nvPicPr>
            <p:cNvPr id="20" name="그림 37">
              <a:extLst>
                <a:ext uri="{FF2B5EF4-FFF2-40B4-BE49-F238E27FC236}">
                  <a16:creationId xmlns:a16="http://schemas.microsoft.com/office/drawing/2014/main" id="{E3322580-C622-6398-3EC9-305B6CB43F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537729" y="5157192"/>
              <a:ext cx="1116542" cy="1116542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2BBB056-97A4-F450-E5D2-FAD30B001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190" y="3709405"/>
              <a:ext cx="1301332" cy="1235495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0293568-5B16-3883-8FD2-BAF7E284E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7990" y="3821050"/>
              <a:ext cx="1096281" cy="1012207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7207EC7-BFBB-A2BE-6D06-F27B3B27A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8360" y="3821050"/>
              <a:ext cx="826820" cy="1012208"/>
            </a:xfrm>
            <a:prstGeom prst="rect">
              <a:avLst/>
            </a:prstGeom>
          </p:spPr>
        </p:pic>
        <p:pic>
          <p:nvPicPr>
            <p:cNvPr id="24" name="그림 24">
              <a:extLst>
                <a:ext uri="{FF2B5EF4-FFF2-40B4-BE49-F238E27FC236}">
                  <a16:creationId xmlns:a16="http://schemas.microsoft.com/office/drawing/2014/main" id="{E454BE42-9AD9-8EBA-56CC-48E7DB063A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5377915" y="2973325"/>
              <a:ext cx="1714759" cy="46525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71A3332-C505-DD93-5ECE-41F9F73DE0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7382393" y="2754274"/>
              <a:ext cx="984923" cy="738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753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915600" y="560058"/>
            <a:ext cx="10360800" cy="4884734"/>
            <a:chOff x="915600" y="560058"/>
            <a:chExt cx="10360800" cy="4884734"/>
          </a:xfrm>
        </p:grpSpPr>
        <p:sp>
          <p:nvSpPr>
            <p:cNvPr id="2" name="직사각형 1"/>
            <p:cNvSpPr/>
            <p:nvPr/>
          </p:nvSpPr>
          <p:spPr>
            <a:xfrm>
              <a:off x="915600" y="1556792"/>
              <a:ext cx="10360800" cy="388800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8A9A4B1-254B-DCA1-B07C-FFE0738E89D3}"/>
                </a:ext>
              </a:extLst>
            </p:cNvPr>
            <p:cNvGrpSpPr/>
            <p:nvPr/>
          </p:nvGrpSpPr>
          <p:grpSpPr>
            <a:xfrm>
              <a:off x="983432" y="560058"/>
              <a:ext cx="9773515" cy="754053"/>
              <a:chOff x="983432" y="560058"/>
              <a:chExt cx="9773515" cy="754053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7D9A80-3E82-F3B2-504A-140FD0CA04C9}"/>
                  </a:ext>
                </a:extLst>
              </p:cNvPr>
              <p:cNvSpPr txBox="1"/>
              <p:nvPr/>
            </p:nvSpPr>
            <p:spPr>
              <a:xfrm>
                <a:off x="2876547" y="560058"/>
                <a:ext cx="7880400" cy="754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4300" b="1" dirty="0" smtClean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프로젝트 일정</a:t>
                </a:r>
                <a:endParaRPr lang="ko-KR" altLang="en-US" sz="4300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A17312-7E6F-C137-B695-D81685434455}"/>
                  </a:ext>
                </a:extLst>
              </p:cNvPr>
              <p:cNvSpPr txBox="1"/>
              <p:nvPr/>
            </p:nvSpPr>
            <p:spPr>
              <a:xfrm>
                <a:off x="983432" y="560058"/>
                <a:ext cx="1136850" cy="7540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300" dirty="0" smtClean="0">
                    <a:solidFill>
                      <a:schemeClr val="tx2">
                        <a:lumMod val="75000"/>
                      </a:schemeClr>
                    </a:solidFill>
                    <a:latin typeface="+mj-ea"/>
                    <a:ea typeface="+mj-ea"/>
                  </a:rPr>
                  <a:t>1-3.</a:t>
                </a:r>
                <a:endParaRPr lang="ko-KR" altLang="en-US" sz="4300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8139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8A9A4B1-254B-DCA1-B07C-FFE0738E89D3}"/>
              </a:ext>
            </a:extLst>
          </p:cNvPr>
          <p:cNvGrpSpPr/>
          <p:nvPr/>
        </p:nvGrpSpPr>
        <p:grpSpPr>
          <a:xfrm>
            <a:off x="983432" y="560058"/>
            <a:ext cx="9773515" cy="754053"/>
            <a:chOff x="983432" y="560058"/>
            <a:chExt cx="9773515" cy="7540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7D9A80-3E82-F3B2-504A-140FD0CA04C9}"/>
                </a:ext>
              </a:extLst>
            </p:cNvPr>
            <p:cNvSpPr txBox="1"/>
            <p:nvPr/>
          </p:nvSpPr>
          <p:spPr>
            <a:xfrm>
              <a:off x="2876547" y="560058"/>
              <a:ext cx="7880400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4300" b="1" dirty="0" smtClean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ERD</a:t>
              </a:r>
              <a:endParaRPr lang="ko-KR" altLang="en-US" sz="4300" b="1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A17312-7E6F-C137-B695-D81685434455}"/>
                </a:ext>
              </a:extLst>
            </p:cNvPr>
            <p:cNvSpPr txBox="1"/>
            <p:nvPr/>
          </p:nvSpPr>
          <p:spPr>
            <a:xfrm>
              <a:off x="983432" y="560058"/>
              <a:ext cx="607859" cy="754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300" dirty="0" smtClean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2.</a:t>
              </a:r>
              <a:endParaRPr lang="ko-KR" altLang="en-US" sz="43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915600" y="1556792"/>
            <a:ext cx="10360800" cy="38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64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8A9A4B1-254B-DCA1-B07C-FFE0738E89D3}"/>
              </a:ext>
            </a:extLst>
          </p:cNvPr>
          <p:cNvGrpSpPr/>
          <p:nvPr/>
        </p:nvGrpSpPr>
        <p:grpSpPr>
          <a:xfrm>
            <a:off x="983432" y="560058"/>
            <a:ext cx="9773515" cy="754053"/>
            <a:chOff x="983432" y="560058"/>
            <a:chExt cx="9773515" cy="7540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7D9A80-3E82-F3B2-504A-140FD0CA04C9}"/>
                </a:ext>
              </a:extLst>
            </p:cNvPr>
            <p:cNvSpPr txBox="1"/>
            <p:nvPr/>
          </p:nvSpPr>
          <p:spPr>
            <a:xfrm>
              <a:off x="2876547" y="560058"/>
              <a:ext cx="7880400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4300" b="1" dirty="0">
                  <a:solidFill>
                    <a:schemeClr val="tx2">
                      <a:lumMod val="75000"/>
                    </a:schemeClr>
                  </a:solidFill>
                  <a:latin typeface="+mj-ea"/>
                </a:rPr>
                <a:t>User Flow</a:t>
              </a:r>
              <a:endParaRPr lang="ko-KR" altLang="en-US" sz="4300" b="1" dirty="0">
                <a:solidFill>
                  <a:schemeClr val="tx2">
                    <a:lumMod val="75000"/>
                  </a:schemeClr>
                </a:solidFill>
                <a:latin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A17312-7E6F-C137-B695-D81685434455}"/>
                </a:ext>
              </a:extLst>
            </p:cNvPr>
            <p:cNvSpPr txBox="1"/>
            <p:nvPr/>
          </p:nvSpPr>
          <p:spPr>
            <a:xfrm>
              <a:off x="983432" y="560058"/>
              <a:ext cx="607859" cy="754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300" dirty="0" smtClean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3</a:t>
              </a:r>
              <a:r>
                <a:rPr lang="en-US" altLang="ko-KR" sz="4300" dirty="0" smtClean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.</a:t>
              </a:r>
              <a:endParaRPr lang="ko-KR" altLang="en-US" sz="43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915600" y="1556792"/>
            <a:ext cx="10360800" cy="38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27448" y="168074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u="sng" dirty="0" smtClean="0">
                <a:latin typeface="+mj-ea"/>
                <a:ea typeface="+mj-ea"/>
              </a:rPr>
              <a:t>사용자</a:t>
            </a:r>
            <a:endParaRPr lang="ko-KR" altLang="en-US" b="1" u="sng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4319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w_Education02">
  <a:themeElements>
    <a:clrScheme name="Education02">
      <a:dk1>
        <a:srgbClr val="000000"/>
      </a:dk1>
      <a:lt1>
        <a:srgbClr val="FFFFFF"/>
      </a:lt1>
      <a:dk2>
        <a:srgbClr val="006699"/>
      </a:dk2>
      <a:lt2>
        <a:srgbClr val="ECF0ED"/>
      </a:lt2>
      <a:accent1>
        <a:srgbClr val="DF3939"/>
      </a:accent1>
      <a:accent2>
        <a:srgbClr val="F0A73C"/>
      </a:accent2>
      <a:accent3>
        <a:srgbClr val="21A6C5"/>
      </a:accent3>
      <a:accent4>
        <a:srgbClr val="BEC936"/>
      </a:accent4>
      <a:accent5>
        <a:srgbClr val="ECB0B0"/>
      </a:accent5>
      <a:accent6>
        <a:srgbClr val="C1C1C1"/>
      </a:accent6>
      <a:hlink>
        <a:srgbClr val="0099CC"/>
      </a:hlink>
      <a:folHlink>
        <a:srgbClr val="D361AA"/>
      </a:folHlink>
    </a:clrScheme>
    <a:fontScheme name="Education02">
      <a:majorFont>
        <a:latin typeface="Corbel"/>
        <a:ea typeface=""/>
        <a:cs typeface=""/>
        <a:font script="Jpan" typeface="HG丸ｺﾞｼｯｸM-PRO"/>
        <a:font script="Hang" typeface="맑은 고딕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ndara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ducation02">
      <a:fillStyleLst>
        <a:solidFill>
          <a:schemeClr val="phClr"/>
        </a:solidFill>
        <a:solidFill>
          <a:schemeClr val="phClr">
            <a:tint val="60000"/>
            <a:satMod val="150000"/>
          </a:schemeClr>
        </a:solidFill>
        <a:gradFill rotWithShape="1">
          <a:gsLst>
            <a:gs pos="0">
              <a:schemeClr val="phClr">
                <a:shade val="100000"/>
                <a:satMod val="100000"/>
              </a:schemeClr>
            </a:gs>
            <a:gs pos="100000">
              <a:schemeClr val="phClr">
                <a:shade val="70000"/>
                <a:satMod val="12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innerShdw blurRad="127000" dist="25400" dir="13500000">
              <a:srgbClr val="000000">
                <a:alpha val="80000"/>
              </a:srgbClr>
            </a:innerShdw>
          </a:effectLst>
        </a:effectStyle>
        <a:effectStyle>
          <a:effectLst>
            <a:innerShdw blurRad="254000" dist="25400" dir="13500000">
              <a:srgbClr val="000000">
                <a:alpha val="80000"/>
              </a:srgbClr>
            </a:innerShdw>
          </a:effectLst>
        </a:effectStyle>
        <a:effectStyle>
          <a:effectLst>
            <a:outerShdw blurRad="50800" dist="508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soft" dir="b">
              <a:rot lat="0" lon="0" rev="9000000"/>
            </a:lightRig>
          </a:scene3d>
          <a:sp3d contourW="35560" prstMaterial="matte">
            <a:bevelT w="4445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20000"/>
              </a:schemeClr>
            </a:gs>
            <a:gs pos="100000">
              <a:schemeClr val="phClr">
                <a:tint val="70000"/>
                <a:shade val="100000"/>
                <a:satMod val="3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8000"/>
                <a:satMod val="200000"/>
              </a:schemeClr>
            </a:gs>
            <a:gs pos="100000">
              <a:schemeClr val="phClr">
                <a:shade val="86000"/>
                <a:satMod val="140000"/>
                <a:lumMod val="90000"/>
              </a:schemeClr>
            </a:gs>
          </a:gsLst>
          <a:lin ang="33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TM10237559[[fn=교육 테마]]</Template>
  <TotalTime>676</TotalTime>
  <Words>276</Words>
  <Application>Microsoft Office PowerPoint</Application>
  <PresentationFormat>와이드스크린</PresentationFormat>
  <Paragraphs>79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HY견고딕</vt:lpstr>
      <vt:lpstr>HY그래픽M</vt:lpstr>
      <vt:lpstr>맑은 고딕</vt:lpstr>
      <vt:lpstr>Arial</vt:lpstr>
      <vt:lpstr>Candara</vt:lpstr>
      <vt:lpstr>Corbel</vt:lpstr>
      <vt:lpstr>Tahoma</vt:lpstr>
      <vt:lpstr>Wingdings 3</vt:lpstr>
      <vt:lpstr>New_Education02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  연</vt:lpstr>
      <vt:lpstr>Q &amp; A 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Donghyeong Kang</dc:creator>
  <cp:lastModifiedBy>ITPS</cp:lastModifiedBy>
  <cp:revision>152</cp:revision>
  <dcterms:created xsi:type="dcterms:W3CDTF">2024-01-12T00:59:35Z</dcterms:created>
  <dcterms:modified xsi:type="dcterms:W3CDTF">2024-01-16T05:08:59Z</dcterms:modified>
</cp:coreProperties>
</file>